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258" r:id="rId3"/>
    <p:sldId id="296" r:id="rId4"/>
    <p:sldId id="257" r:id="rId5"/>
    <p:sldId id="259" r:id="rId6"/>
    <p:sldId id="260" r:id="rId7"/>
    <p:sldId id="261" r:id="rId8"/>
    <p:sldId id="262" r:id="rId9"/>
    <p:sldId id="263" r:id="rId10"/>
    <p:sldId id="298" r:id="rId11"/>
    <p:sldId id="264" r:id="rId12"/>
    <p:sldId id="265" r:id="rId13"/>
    <p:sldId id="270" r:id="rId14"/>
    <p:sldId id="271" r:id="rId15"/>
    <p:sldId id="266" r:id="rId16"/>
    <p:sldId id="267" r:id="rId17"/>
    <p:sldId id="268" r:id="rId18"/>
    <p:sldId id="269" r:id="rId19"/>
    <p:sldId id="304" r:id="rId20"/>
    <p:sldId id="305" r:id="rId21"/>
    <p:sldId id="306" r:id="rId22"/>
    <p:sldId id="274" r:id="rId23"/>
    <p:sldId id="275" r:id="rId24"/>
    <p:sldId id="276" r:id="rId25"/>
    <p:sldId id="308" r:id="rId26"/>
    <p:sldId id="309" r:id="rId27"/>
    <p:sldId id="277" r:id="rId28"/>
    <p:sldId id="310" r:id="rId29"/>
    <p:sldId id="278" r:id="rId30"/>
    <p:sldId id="279" r:id="rId31"/>
    <p:sldId id="280" r:id="rId32"/>
    <p:sldId id="299" r:id="rId33"/>
    <p:sldId id="281" r:id="rId34"/>
    <p:sldId id="300" r:id="rId35"/>
    <p:sldId id="301" r:id="rId36"/>
    <p:sldId id="282" r:id="rId37"/>
    <p:sldId id="283" r:id="rId38"/>
    <p:sldId id="311" r:id="rId39"/>
    <p:sldId id="312" r:id="rId40"/>
    <p:sldId id="313" r:id="rId41"/>
    <p:sldId id="314" r:id="rId42"/>
    <p:sldId id="284" r:id="rId43"/>
    <p:sldId id="307" r:id="rId44"/>
    <p:sldId id="286" r:id="rId45"/>
    <p:sldId id="287" r:id="rId46"/>
    <p:sldId id="288" r:id="rId47"/>
    <p:sldId id="289" r:id="rId48"/>
    <p:sldId id="315" r:id="rId49"/>
    <p:sldId id="317" r:id="rId50"/>
    <p:sldId id="318" r:id="rId51"/>
    <p:sldId id="319" r:id="rId52"/>
    <p:sldId id="320" r:id="rId53"/>
    <p:sldId id="324" r:id="rId54"/>
    <p:sldId id="323" r:id="rId55"/>
    <p:sldId id="322" r:id="rId56"/>
    <p:sldId id="321" r:id="rId57"/>
    <p:sldId id="290" r:id="rId58"/>
    <p:sldId id="292" r:id="rId59"/>
    <p:sldId id="293" r:id="rId60"/>
    <p:sldId id="294" r:id="rId61"/>
    <p:sldId id="295" r:id="rId62"/>
  </p:sldIdLst>
  <p:sldSz cx="18288000" cy="10287000"/>
  <p:notesSz cx="6858000" cy="9144000"/>
  <p:embeddedFontLst>
    <p:embeddedFont>
      <p:font typeface="Calibri" panose="020B0604020202020204" charset="0"/>
      <p:regular r:id="rId64"/>
      <p:bold r:id="rId65"/>
      <p:italic r:id="rId66"/>
      <p:boldItalic r:id="rId67"/>
    </p:embeddedFont>
    <p:embeddedFont>
      <p:font typeface="Open Sans" panose="020B0606030504020204" pitchFamily="3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2" autoAdjust="0"/>
  </p:normalViewPr>
  <p:slideViewPr>
    <p:cSldViewPr>
      <p:cViewPr varScale="1">
        <p:scale>
          <a:sx n="44" d="100"/>
          <a:sy n="44" d="100"/>
        </p:scale>
        <p:origin x="8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84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KA&#304;LA%20BEACH%20GSTC%202024%203.%20A&#350;AMA\GSTC%20KA&#304;LA%20BEACH%20HOTEL\A%204%20%20PERSONEL%20KATILIMI\-&#304;K\&#199;ALI&#350;AN%20&#304;ST&#304;HDAM%20ORANLARI\&#199;ALI&#350;AN%20GRAF&#304;K%202023-202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KA&#304;LA%20BEACH%20GSTC%202024%203.%20A&#350;AMA\GSTC%20KA&#304;LA%20BEACH%20HOTEL\A%204%20%20PERSONEL%20KATILIMI\-&#304;K\&#199;ALI&#350;AN%20&#304;ST&#304;HDAM%20ORANLARI\&#199;ALI&#350;AN%20GRAF&#304;K%202023-2024....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al__ma_Sayfas_.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al__ma_Sayfas_1.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_al__ma_Sayfas_2.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al__ma_Sayfas_3.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_al__ma_Sayfas_4.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_al__ma_Sayfas_5.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a:t>2023-2024 YILI İSTİHDAM SAYILARI</a:t>
            </a:r>
          </a:p>
        </c:rich>
      </c:tx>
      <c:overlay val="0"/>
    </c:title>
    <c:autoTitleDeleted val="0"/>
    <c:plotArea>
      <c:layout/>
      <c:barChart>
        <c:barDir val="col"/>
        <c:grouping val="clustered"/>
        <c:varyColors val="0"/>
        <c:ser>
          <c:idx val="0"/>
          <c:order val="1"/>
          <c:tx>
            <c:v>2023</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'ÇALIŞAN SAYILARI'!$A$2:$B$10</c:f>
              <c:strCache>
                <c:ptCount val="9"/>
                <c:pt idx="0">
                  <c:v>TOPLAM ÇALIŞAN</c:v>
                </c:pt>
                <c:pt idx="1">
                  <c:v>KADIN</c:v>
                </c:pt>
                <c:pt idx="2">
                  <c:v>ERKEK</c:v>
                </c:pt>
                <c:pt idx="3">
                  <c:v>DEZAVATAJLI</c:v>
                </c:pt>
                <c:pt idx="4">
                  <c:v>18 YAŞ STAJYER</c:v>
                </c:pt>
                <c:pt idx="5">
                  <c:v>TOPLAM YÖNETİCİ</c:v>
                </c:pt>
                <c:pt idx="6">
                  <c:v>KADIN YÖNETİCİ</c:v>
                </c:pt>
                <c:pt idx="7">
                  <c:v>ERKEK YÖNETİCİ</c:v>
                </c:pt>
                <c:pt idx="8">
                  <c:v>YEREL BÖLGE ÇALIŞANI</c:v>
                </c:pt>
              </c:strCache>
            </c:strRef>
          </c:cat>
          <c:val>
            <c:numRef>
              <c:f>'ÇALIŞAN SAYILARI'!$D$2:$D$10</c:f>
              <c:numCache>
                <c:formatCode>General</c:formatCode>
                <c:ptCount val="9"/>
                <c:pt idx="0">
                  <c:v>182</c:v>
                </c:pt>
                <c:pt idx="1">
                  <c:v>61</c:v>
                </c:pt>
                <c:pt idx="2">
                  <c:v>121</c:v>
                </c:pt>
                <c:pt idx="3">
                  <c:v>4</c:v>
                </c:pt>
                <c:pt idx="4">
                  <c:v>14</c:v>
                </c:pt>
                <c:pt idx="5">
                  <c:v>16</c:v>
                </c:pt>
                <c:pt idx="6">
                  <c:v>9</c:v>
                </c:pt>
                <c:pt idx="7">
                  <c:v>7</c:v>
                </c:pt>
                <c:pt idx="8">
                  <c:v>100</c:v>
                </c:pt>
              </c:numCache>
            </c:numRef>
          </c:val>
          <c:extLst>
            <c:ext xmlns:c16="http://schemas.microsoft.com/office/drawing/2014/chart" uri="{C3380CC4-5D6E-409C-BE32-E72D297353CC}">
              <c16:uniqueId val="{00000000-7371-4E5E-9842-88C2C0C856D7}"/>
            </c:ext>
          </c:extLst>
        </c:ser>
        <c:ser>
          <c:idx val="1"/>
          <c:order val="2"/>
          <c:tx>
            <c:v>2024</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'ÇALIŞAN SAYILARI'!$A$2:$B$10</c:f>
              <c:strCache>
                <c:ptCount val="9"/>
                <c:pt idx="0">
                  <c:v>TOPLAM ÇALIŞAN</c:v>
                </c:pt>
                <c:pt idx="1">
                  <c:v>KADIN</c:v>
                </c:pt>
                <c:pt idx="2">
                  <c:v>ERKEK</c:v>
                </c:pt>
                <c:pt idx="3">
                  <c:v>DEZAVATAJLI</c:v>
                </c:pt>
                <c:pt idx="4">
                  <c:v>18 YAŞ STAJYER</c:v>
                </c:pt>
                <c:pt idx="5">
                  <c:v>TOPLAM YÖNETİCİ</c:v>
                </c:pt>
                <c:pt idx="6">
                  <c:v>KADIN YÖNETİCİ</c:v>
                </c:pt>
                <c:pt idx="7">
                  <c:v>ERKEK YÖNETİCİ</c:v>
                </c:pt>
                <c:pt idx="8">
                  <c:v>YEREL BÖLGE ÇALIŞANI</c:v>
                </c:pt>
              </c:strCache>
            </c:strRef>
          </c:cat>
          <c:val>
            <c:numRef>
              <c:f>'ÇALIŞAN SAYILARI'!$C$2:$C$10</c:f>
              <c:numCache>
                <c:formatCode>General</c:formatCode>
                <c:ptCount val="9"/>
                <c:pt idx="0">
                  <c:v>210</c:v>
                </c:pt>
                <c:pt idx="1">
                  <c:v>75</c:v>
                </c:pt>
                <c:pt idx="2">
                  <c:v>135</c:v>
                </c:pt>
                <c:pt idx="3">
                  <c:v>4</c:v>
                </c:pt>
                <c:pt idx="4">
                  <c:v>19</c:v>
                </c:pt>
                <c:pt idx="5">
                  <c:v>18</c:v>
                </c:pt>
                <c:pt idx="6">
                  <c:v>7</c:v>
                </c:pt>
                <c:pt idx="7">
                  <c:v>11</c:v>
                </c:pt>
                <c:pt idx="8">
                  <c:v>130</c:v>
                </c:pt>
              </c:numCache>
            </c:numRef>
          </c:val>
          <c:extLst>
            <c:ext xmlns:c16="http://schemas.microsoft.com/office/drawing/2014/chart" uri="{C3380CC4-5D6E-409C-BE32-E72D297353CC}">
              <c16:uniqueId val="{00000001-7371-4E5E-9842-88C2C0C856D7}"/>
            </c:ext>
          </c:extLst>
        </c:ser>
        <c:dLbls>
          <c:showLegendKey val="0"/>
          <c:showVal val="1"/>
          <c:showCatName val="0"/>
          <c:showSerName val="0"/>
          <c:showPercent val="0"/>
          <c:showBubbleSize val="0"/>
        </c:dLbls>
        <c:gapWidth val="150"/>
        <c:overlap val="-25"/>
        <c:axId val="132327680"/>
        <c:axId val="132354048"/>
        <c:extLst>
          <c:ext xmlns:c15="http://schemas.microsoft.com/office/drawing/2012/chart" uri="{02D57815-91ED-43cb-92C2-25804820EDAC}">
            <c15:filteredBarSeries>
              <c15:ser>
                <c:idx val="2"/>
                <c:order val="0"/>
                <c:tx>
                  <c:strRef>
                    <c:extLst>
                      <c:ext uri="{02D57815-91ED-43cb-92C2-25804820EDAC}">
                        <c15:formulaRef>
                          <c15:sqref>'ÇALIŞAN SAYILARI'!$B$1</c15:sqref>
                        </c15:formulaRef>
                      </c:ext>
                    </c:extLst>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'ÇALIŞAN SAYILARI'!$A$2:$A$10</c15:sqref>
                        </c15:formulaRef>
                      </c:ext>
                    </c:extLst>
                    <c:strCache>
                      <c:ptCount val="9"/>
                      <c:pt idx="0">
                        <c:v>TOPLAM ÇALIŞAN</c:v>
                      </c:pt>
                      <c:pt idx="1">
                        <c:v>KADIN</c:v>
                      </c:pt>
                      <c:pt idx="2">
                        <c:v>ERKEK</c:v>
                      </c:pt>
                      <c:pt idx="3">
                        <c:v>DEZAVATAJLI</c:v>
                      </c:pt>
                      <c:pt idx="4">
                        <c:v>18 YAŞ STAJYER</c:v>
                      </c:pt>
                      <c:pt idx="5">
                        <c:v>TOPLAM YÖNETİCİ</c:v>
                      </c:pt>
                      <c:pt idx="6">
                        <c:v>KADIN YÖNETİCİ</c:v>
                      </c:pt>
                      <c:pt idx="7">
                        <c:v>ERKEK YÖNETİCİ</c:v>
                      </c:pt>
                      <c:pt idx="8">
                        <c:v>YEREL BÖLGE ÇALIŞANI</c:v>
                      </c:pt>
                    </c:strCache>
                  </c:strRef>
                </c:cat>
                <c:val>
                  <c:numRef>
                    <c:extLst>
                      <c:ext uri="{02D57815-91ED-43cb-92C2-25804820EDAC}">
                        <c15:formulaRef>
                          <c15:sqref>'ÇALIŞAN SAYILARI'!$B$2:$B$10</c15:sqref>
                        </c15:formulaRef>
                      </c:ext>
                    </c:extLst>
                    <c:numCache>
                      <c:formatCode>General</c:formatCode>
                      <c:ptCount val="9"/>
                    </c:numCache>
                  </c:numRef>
                </c:val>
                <c:extLst>
                  <c:ext xmlns:c16="http://schemas.microsoft.com/office/drawing/2014/chart" uri="{C3380CC4-5D6E-409C-BE32-E72D297353CC}">
                    <c16:uniqueId val="{00000002-7371-4E5E-9842-88C2C0C856D7}"/>
                  </c:ext>
                </c:extLst>
              </c15:ser>
            </c15:filteredBarSeries>
          </c:ext>
        </c:extLst>
      </c:barChart>
      <c:catAx>
        <c:axId val="13232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tr-TR"/>
          </a:p>
        </c:txPr>
        <c:crossAx val="132354048"/>
        <c:crosses val="autoZero"/>
        <c:auto val="1"/>
        <c:lblAlgn val="ctr"/>
        <c:lblOffset val="100"/>
        <c:noMultiLvlLbl val="0"/>
      </c:catAx>
      <c:valAx>
        <c:axId val="132354048"/>
        <c:scaling>
          <c:orientation val="minMax"/>
        </c:scaling>
        <c:delete val="1"/>
        <c:axPos val="l"/>
        <c:numFmt formatCode="General" sourceLinked="1"/>
        <c:majorTickMark val="none"/>
        <c:minorTickMark val="none"/>
        <c:tickLblPos val="nextTo"/>
        <c:crossAx val="132327680"/>
        <c:crosses val="autoZero"/>
        <c:crossBetween val="between"/>
      </c:valAx>
      <c:spPr>
        <a:noFill/>
        <a:ln>
          <a:noFill/>
        </a:ln>
        <a:effectLst/>
      </c:spPr>
    </c:plotArea>
    <c:legend>
      <c:legendPos val="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vert="horz"/>
          <a:lstStyle/>
          <a:p>
            <a:pPr>
              <a:defRPr/>
            </a:pPr>
            <a:r>
              <a:rPr lang="tr-TR"/>
              <a:t>2023-2024 İSTİHDAM ORANLARI</a:t>
            </a:r>
            <a:endParaRPr lang="en-US"/>
          </a:p>
        </c:rich>
      </c:tx>
      <c:overlay val="1"/>
    </c:title>
    <c:autoTitleDeleted val="0"/>
    <c:plotArea>
      <c:layout/>
      <c:barChart>
        <c:barDir val="col"/>
        <c:grouping val="clustered"/>
        <c:varyColors val="0"/>
        <c:ser>
          <c:idx val="0"/>
          <c:order val="0"/>
          <c:tx>
            <c:v>2023</c:v>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'ÇALIŞAN ORANLARI'!$A$2:$B$9</c:f>
              <c:strCache>
                <c:ptCount val="8"/>
                <c:pt idx="0">
                  <c:v>TOPLAM KADIN ORANI</c:v>
                </c:pt>
                <c:pt idx="1">
                  <c:v>TOPLAM ERKEK ORANI</c:v>
                </c:pt>
                <c:pt idx="2">
                  <c:v>DEZAVANTAJLI ÇALIŞAN ORANI</c:v>
                </c:pt>
                <c:pt idx="3">
                  <c:v>18 YAŞ VE STAJYER ÇALIŞAN ORANI</c:v>
                </c:pt>
                <c:pt idx="4">
                  <c:v>TOPLAM YÖNETİCİ ORANI</c:v>
                </c:pt>
                <c:pt idx="5">
                  <c:v>KADIN YÖNETİCİ ORANI</c:v>
                </c:pt>
                <c:pt idx="6">
                  <c:v>ERKEK YÖNETİCİ ORANI</c:v>
                </c:pt>
                <c:pt idx="7">
                  <c:v>YEREL BÖLGE ÇALIŞAN ORANI</c:v>
                </c:pt>
              </c:strCache>
            </c:strRef>
          </c:cat>
          <c:val>
            <c:numRef>
              <c:f>'ÇALIŞAN ORANLARI'!$D$2:$D$9</c:f>
              <c:numCache>
                <c:formatCode>0%</c:formatCode>
                <c:ptCount val="8"/>
                <c:pt idx="0">
                  <c:v>0.33516483516483514</c:v>
                </c:pt>
                <c:pt idx="1">
                  <c:v>0.6648351648351648</c:v>
                </c:pt>
                <c:pt idx="2">
                  <c:v>2.197802197802198E-2</c:v>
                </c:pt>
                <c:pt idx="3">
                  <c:v>7.6923076923076927E-2</c:v>
                </c:pt>
                <c:pt idx="4">
                  <c:v>8.7912087912087919E-2</c:v>
                </c:pt>
                <c:pt idx="5">
                  <c:v>0.5625</c:v>
                </c:pt>
                <c:pt idx="6">
                  <c:v>0.4375</c:v>
                </c:pt>
                <c:pt idx="7">
                  <c:v>0.5494505494505495</c:v>
                </c:pt>
              </c:numCache>
            </c:numRef>
          </c:val>
          <c:extLst>
            <c:ext xmlns:c16="http://schemas.microsoft.com/office/drawing/2014/chart" uri="{C3380CC4-5D6E-409C-BE32-E72D297353CC}">
              <c16:uniqueId val="{00000000-5799-48E1-931A-9FC4BFEACFA2}"/>
            </c:ext>
          </c:extLst>
        </c:ser>
        <c:ser>
          <c:idx val="1"/>
          <c:order val="1"/>
          <c:tx>
            <c:v>2024</c:v>
          </c:tx>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'ÇALIŞAN ORANLARI'!$A$2:$B$9</c:f>
              <c:strCache>
                <c:ptCount val="8"/>
                <c:pt idx="0">
                  <c:v>TOPLAM KADIN ORANI</c:v>
                </c:pt>
                <c:pt idx="1">
                  <c:v>TOPLAM ERKEK ORANI</c:v>
                </c:pt>
                <c:pt idx="2">
                  <c:v>DEZAVANTAJLI ÇALIŞAN ORANI</c:v>
                </c:pt>
                <c:pt idx="3">
                  <c:v>18 YAŞ VE STAJYER ÇALIŞAN ORANI</c:v>
                </c:pt>
                <c:pt idx="4">
                  <c:v>TOPLAM YÖNETİCİ ORANI</c:v>
                </c:pt>
                <c:pt idx="5">
                  <c:v>KADIN YÖNETİCİ ORANI</c:v>
                </c:pt>
                <c:pt idx="6">
                  <c:v>ERKEK YÖNETİCİ ORANI</c:v>
                </c:pt>
                <c:pt idx="7">
                  <c:v>YEREL BÖLGE ÇALIŞAN ORANI</c:v>
                </c:pt>
              </c:strCache>
            </c:strRef>
          </c:cat>
          <c:val>
            <c:numRef>
              <c:f>'ÇALIŞAN ORANLARI'!$C$2:$C$9</c:f>
              <c:numCache>
                <c:formatCode>0%</c:formatCode>
                <c:ptCount val="8"/>
                <c:pt idx="0">
                  <c:v>0.35714285714285715</c:v>
                </c:pt>
                <c:pt idx="1">
                  <c:v>0.6428571428571429</c:v>
                </c:pt>
                <c:pt idx="2">
                  <c:v>1.9047619047619049E-2</c:v>
                </c:pt>
                <c:pt idx="3">
                  <c:v>9.0476190476190474E-2</c:v>
                </c:pt>
                <c:pt idx="4">
                  <c:v>8.5714285714285715E-2</c:v>
                </c:pt>
                <c:pt idx="5">
                  <c:v>0.3888888888888889</c:v>
                </c:pt>
                <c:pt idx="6">
                  <c:v>0.61111111111111116</c:v>
                </c:pt>
                <c:pt idx="7">
                  <c:v>0.61904761904761907</c:v>
                </c:pt>
              </c:numCache>
            </c:numRef>
          </c:val>
          <c:extLst>
            <c:ext xmlns:c16="http://schemas.microsoft.com/office/drawing/2014/chart" uri="{C3380CC4-5D6E-409C-BE32-E72D297353CC}">
              <c16:uniqueId val="{00000001-5799-48E1-931A-9FC4BFEACFA2}"/>
            </c:ext>
          </c:extLst>
        </c:ser>
        <c:dLbls>
          <c:showLegendKey val="0"/>
          <c:showVal val="1"/>
          <c:showCatName val="0"/>
          <c:showSerName val="0"/>
          <c:showPercent val="0"/>
          <c:showBubbleSize val="0"/>
        </c:dLbls>
        <c:gapWidth val="150"/>
        <c:overlap val="-25"/>
        <c:axId val="50359680"/>
        <c:axId val="51451008"/>
      </c:barChart>
      <c:catAx>
        <c:axId val="50359680"/>
        <c:scaling>
          <c:orientation val="minMax"/>
        </c:scaling>
        <c:delete val="0"/>
        <c:axPos val="b"/>
        <c:numFmt formatCode="General" sourceLinked="0"/>
        <c:majorTickMark val="none"/>
        <c:minorTickMark val="none"/>
        <c:tickLblPos val="nextTo"/>
        <c:crossAx val="51451008"/>
        <c:crosses val="autoZero"/>
        <c:auto val="1"/>
        <c:lblAlgn val="ctr"/>
        <c:lblOffset val="100"/>
        <c:noMultiLvlLbl val="0"/>
      </c:catAx>
      <c:valAx>
        <c:axId val="51451008"/>
        <c:scaling>
          <c:orientation val="minMax"/>
        </c:scaling>
        <c:delete val="1"/>
        <c:axPos val="l"/>
        <c:numFmt formatCode="0%" sourceLinked="1"/>
        <c:majorTickMark val="none"/>
        <c:minorTickMark val="none"/>
        <c:tickLblPos val="nextTo"/>
        <c:crossAx val="50359680"/>
        <c:crosses val="autoZero"/>
        <c:crossBetween val="between"/>
      </c:valAx>
    </c:plotArea>
    <c:legend>
      <c:legendPos val="t"/>
      <c:layout>
        <c:manualLayout>
          <c:xMode val="edge"/>
          <c:yMode val="edge"/>
          <c:x val="0.42337135595072972"/>
          <c:y val="0.12457909155091823"/>
          <c:w val="0.14190962314035505"/>
          <c:h val="6.0885214113519943E-2"/>
        </c:manualLayout>
      </c:layout>
      <c:overlay val="0"/>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bg1"/>
    </a:solidFill>
  </c:spPr>
  <c:txPr>
    <a:bodyPr/>
    <a:lstStyle/>
    <a:p>
      <a:pPr>
        <a:defRPr sz="1000"/>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tr-TR"/>
              <a:t>2024 YILI ELEKTRİK TÜKETİMİ</a:t>
            </a:r>
          </a:p>
        </c:rich>
      </c:tx>
      <c:overlay val="0"/>
      <c:spPr>
        <a:noFill/>
        <a:ln>
          <a:noFill/>
        </a:ln>
        <a:effectLst/>
      </c:spPr>
    </c:title>
    <c:autoTitleDeleted val="0"/>
    <c:plotArea>
      <c:layout/>
      <c:barChart>
        <c:barDir val="col"/>
        <c:grouping val="clustered"/>
        <c:varyColors val="0"/>
        <c:ser>
          <c:idx val="0"/>
          <c:order val="0"/>
          <c:tx>
            <c:strRef>
              <c:f>ELEKTRİK!$D$3</c:f>
              <c:strCache>
                <c:ptCount val="1"/>
                <c:pt idx="0">
                  <c:v>KONAKLAYAN</c:v>
                </c:pt>
              </c:strCache>
            </c:strRef>
          </c:tx>
          <c:spPr>
            <a:solidFill>
              <a:schemeClr val="accent1"/>
            </a:solidFill>
            <a:ln>
              <a:noFill/>
            </a:ln>
            <a:effectLst/>
          </c:spPr>
          <c:invertIfNegative val="0"/>
          <c:cat>
            <c:strRef>
              <c:f>ELEKTRİK!$C$4:$C$16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ELEKTRİK!$D$4:$D$16</c:f>
              <c:numCache>
                <c:formatCode>General</c:formatCode>
                <c:ptCount val="12"/>
                <c:pt idx="0">
                  <c:v>0</c:v>
                </c:pt>
                <c:pt idx="1">
                  <c:v>0</c:v>
                </c:pt>
                <c:pt idx="2">
                  <c:v>0</c:v>
                </c:pt>
                <c:pt idx="3">
                  <c:v>11815</c:v>
                </c:pt>
                <c:pt idx="4">
                  <c:v>14618</c:v>
                </c:pt>
                <c:pt idx="5">
                  <c:v>24248</c:v>
                </c:pt>
                <c:pt idx="6">
                  <c:v>29547</c:v>
                </c:pt>
                <c:pt idx="7">
                  <c:v>29964</c:v>
                </c:pt>
                <c:pt idx="8">
                  <c:v>24929</c:v>
                </c:pt>
                <c:pt idx="9">
                  <c:v>25910</c:v>
                </c:pt>
                <c:pt idx="10">
                  <c:v>3057</c:v>
                </c:pt>
                <c:pt idx="11">
                  <c:v>0</c:v>
                </c:pt>
              </c:numCache>
            </c:numRef>
          </c:val>
          <c:extLst>
            <c:ext xmlns:c16="http://schemas.microsoft.com/office/drawing/2014/chart" uri="{C3380CC4-5D6E-409C-BE32-E72D297353CC}">
              <c16:uniqueId val="{00000000-81AD-442F-A058-0F84BAD69AE2}"/>
            </c:ext>
          </c:extLst>
        </c:ser>
        <c:ser>
          <c:idx val="1"/>
          <c:order val="1"/>
          <c:tx>
            <c:strRef>
              <c:f>ELEKTRİK!$E$3</c:f>
              <c:strCache>
                <c:ptCount val="1"/>
                <c:pt idx="0">
                  <c:v>MİKTAR</c:v>
                </c:pt>
              </c:strCache>
            </c:strRef>
          </c:tx>
          <c:spPr>
            <a:solidFill>
              <a:schemeClr val="accent2"/>
            </a:solidFill>
            <a:ln>
              <a:noFill/>
            </a:ln>
            <a:effectLst/>
          </c:spPr>
          <c:invertIfNegative val="0"/>
          <c:cat>
            <c:strRef>
              <c:f>ELEKTRİK!$C$4:$C$16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ELEKTRİK!$E$4:$E$16</c:f>
              <c:numCache>
                <c:formatCode>_(* #,##0.00_);_(* \(#,##0.00\);_(* "-"??_);_(@_)</c:formatCode>
                <c:ptCount val="12"/>
                <c:pt idx="0" formatCode="#,##0.00">
                  <c:v>41367.56</c:v>
                </c:pt>
                <c:pt idx="1">
                  <c:v>37607.22</c:v>
                </c:pt>
                <c:pt idx="2">
                  <c:v>57047.76</c:v>
                </c:pt>
                <c:pt idx="3">
                  <c:v>169007.58</c:v>
                </c:pt>
                <c:pt idx="4">
                  <c:v>203033.25</c:v>
                </c:pt>
                <c:pt idx="5">
                  <c:v>343212.66</c:v>
                </c:pt>
                <c:pt idx="6" formatCode="#,##0.00_ ;[Red]\-#,##0.00\ ">
                  <c:v>391736.52</c:v>
                </c:pt>
                <c:pt idx="7">
                  <c:v>428450.55</c:v>
                </c:pt>
                <c:pt idx="8">
                  <c:v>336617.19</c:v>
                </c:pt>
                <c:pt idx="9">
                  <c:v>257677.56</c:v>
                </c:pt>
                <c:pt idx="10">
                  <c:v>86097.06</c:v>
                </c:pt>
                <c:pt idx="11">
                  <c:v>56756.7</c:v>
                </c:pt>
              </c:numCache>
            </c:numRef>
          </c:val>
          <c:extLst>
            <c:ext xmlns:c16="http://schemas.microsoft.com/office/drawing/2014/chart" uri="{C3380CC4-5D6E-409C-BE32-E72D297353CC}">
              <c16:uniqueId val="{00000001-81AD-442F-A058-0F84BAD69AE2}"/>
            </c:ext>
          </c:extLst>
        </c:ser>
        <c:ser>
          <c:idx val="3"/>
          <c:order val="3"/>
          <c:tx>
            <c:strRef>
              <c:f>ELEKTRİK!$G$3</c:f>
              <c:strCache>
                <c:ptCount val="1"/>
                <c:pt idx="0">
                  <c:v>PP MİKTAR</c:v>
                </c:pt>
              </c:strCache>
            </c:strRef>
          </c:tx>
          <c:spPr>
            <a:solidFill>
              <a:schemeClr val="accent4"/>
            </a:solidFill>
            <a:ln>
              <a:noFill/>
            </a:ln>
            <a:effectLst/>
          </c:spPr>
          <c:invertIfNegative val="0"/>
          <c:cat>
            <c:strRef>
              <c:f>ELEKTRİK!$C$4:$C$16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ELEKTRİK!$G$4:$G$16</c:f>
              <c:numCache>
                <c:formatCode>General</c:formatCode>
                <c:ptCount val="12"/>
                <c:pt idx="0">
                  <c:v>0</c:v>
                </c:pt>
                <c:pt idx="1">
                  <c:v>0</c:v>
                </c:pt>
                <c:pt idx="2">
                  <c:v>0</c:v>
                </c:pt>
                <c:pt idx="3">
                  <c:v>14.304492594159965</c:v>
                </c:pt>
                <c:pt idx="4">
                  <c:v>13.88926323710494</c:v>
                </c:pt>
                <c:pt idx="5">
                  <c:v>14.154266743648959</c:v>
                </c:pt>
                <c:pt idx="6">
                  <c:v>13.258081023454158</c:v>
                </c:pt>
                <c:pt idx="7">
                  <c:v>14.298843612334801</c:v>
                </c:pt>
                <c:pt idx="8">
                  <c:v>13.503036222872959</c:v>
                </c:pt>
                <c:pt idx="9">
                  <c:v>9.9451007333076031</c:v>
                </c:pt>
                <c:pt idx="10">
                  <c:v>28.163905789990185</c:v>
                </c:pt>
                <c:pt idx="11">
                  <c:v>0</c:v>
                </c:pt>
              </c:numCache>
            </c:numRef>
          </c:val>
          <c:extLst>
            <c:ext xmlns:c16="http://schemas.microsoft.com/office/drawing/2014/chart" uri="{C3380CC4-5D6E-409C-BE32-E72D297353CC}">
              <c16:uniqueId val="{00000002-81AD-442F-A058-0F84BAD69AE2}"/>
            </c:ext>
          </c:extLst>
        </c:ser>
        <c:dLbls>
          <c:showLegendKey val="0"/>
          <c:showVal val="0"/>
          <c:showCatName val="0"/>
          <c:showSerName val="0"/>
          <c:showPercent val="0"/>
          <c:showBubbleSize val="0"/>
        </c:dLbls>
        <c:gapWidth val="219"/>
        <c:overlap val="-27"/>
        <c:axId val="129949696"/>
        <c:axId val="129951232"/>
        <c:extLst>
          <c:ext xmlns:c15="http://schemas.microsoft.com/office/drawing/2012/chart" uri="{02D57815-91ED-43cb-92C2-25804820EDAC}">
            <c15:filteredBarSeries>
              <c15:ser>
                <c:idx val="2"/>
                <c:order val="2"/>
                <c:tx>
                  <c:strRef>
                    <c:extLst>
                      <c:ext uri="{02D57815-91ED-43cb-92C2-25804820EDAC}">
                        <c15:formulaRef>
                          <c15:sqref>ELEKTRİK!$F$3</c15:sqref>
                        </c15:formulaRef>
                      </c:ext>
                    </c:extLst>
                    <c:strCache>
                      <c:ptCount val="1"/>
                      <c:pt idx="0">
                        <c:v>TUTAR</c:v>
                      </c:pt>
                    </c:strCache>
                  </c:strRef>
                </c:tx>
                <c:spPr>
                  <a:solidFill>
                    <a:schemeClr val="accent3"/>
                  </a:solidFill>
                  <a:ln>
                    <a:noFill/>
                  </a:ln>
                  <a:effectLst/>
                </c:spPr>
                <c:invertIfNegative val="0"/>
                <c:cat>
                  <c:strRef>
                    <c:extLst>
                      <c:ext uri="{02D57815-91ED-43cb-92C2-25804820EDAC}">
                        <c15:formulaRef>
                          <c15:sqref>ELEKTRİK!$C$4:$C$16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ELEKTRİK!$F$4:$F$16</c15:sqref>
                        </c15:formulaRef>
                      </c:ext>
                    </c:extLst>
                    <c:numCache>
                      <c:formatCode>_(* #,##0.00_);_(* \(#,##0.00\);_(* "-"??_);_(@_)</c:formatCode>
                      <c:ptCount val="12"/>
                      <c:pt idx="0" formatCode="#,##0.00">
                        <c:v>49930</c:v>
                      </c:pt>
                      <c:pt idx="1">
                        <c:v>30430</c:v>
                      </c:pt>
                      <c:pt idx="2">
                        <c:v>134360</c:v>
                      </c:pt>
                      <c:pt idx="3">
                        <c:v>472345</c:v>
                      </c:pt>
                      <c:pt idx="4">
                        <c:v>272500</c:v>
                      </c:pt>
                      <c:pt idx="5">
                        <c:v>785030</c:v>
                      </c:pt>
                      <c:pt idx="6">
                        <c:v>1194635</c:v>
                      </c:pt>
                      <c:pt idx="7">
                        <c:v>1295750</c:v>
                      </c:pt>
                      <c:pt idx="8">
                        <c:v>738805</c:v>
                      </c:pt>
                      <c:pt idx="9">
                        <c:v>518435</c:v>
                      </c:pt>
                      <c:pt idx="10">
                        <c:v>672020</c:v>
                      </c:pt>
                      <c:pt idx="11">
                        <c:v>423050</c:v>
                      </c:pt>
                    </c:numCache>
                  </c:numRef>
                </c:val>
                <c:extLst>
                  <c:ext xmlns:c16="http://schemas.microsoft.com/office/drawing/2014/chart" uri="{C3380CC4-5D6E-409C-BE32-E72D297353CC}">
                    <c16:uniqueId val="{00000003-81AD-442F-A058-0F84BAD69AE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ELEKTRİK!$H$3</c15:sqref>
                        </c15:formulaRef>
                      </c:ext>
                    </c:extLst>
                    <c:strCache>
                      <c:ptCount val="1"/>
                      <c:pt idx="0">
                        <c:v>PP TUTAR</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ELEKTRİK!$C$4:$C$16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ELEKTRİK!$H$4:$H$16</c15:sqref>
                        </c15:formulaRef>
                      </c:ext>
                    </c:extLst>
                    <c:numCache>
                      <c:formatCode>General</c:formatCode>
                      <c:ptCount val="12"/>
                      <c:pt idx="0">
                        <c:v>0</c:v>
                      </c:pt>
                      <c:pt idx="1">
                        <c:v>0</c:v>
                      </c:pt>
                      <c:pt idx="2">
                        <c:v>0</c:v>
                      </c:pt>
                      <c:pt idx="3">
                        <c:v>39.978417266187051</c:v>
                      </c:pt>
                      <c:pt idx="4">
                        <c:v>18.641401012450405</c:v>
                      </c:pt>
                      <c:pt idx="5">
                        <c:v>32.375041240514683</c:v>
                      </c:pt>
                      <c:pt idx="6">
                        <c:v>40.431685111855685</c:v>
                      </c:pt>
                      <c:pt idx="7">
                        <c:v>43.243558937391533</c:v>
                      </c:pt>
                      <c:pt idx="8">
                        <c:v>29.63636728308396</c:v>
                      </c:pt>
                      <c:pt idx="9">
                        <c:v>20.009069857197993</c:v>
                      </c:pt>
                      <c:pt idx="10">
                        <c:v>219.82989859339222</c:v>
                      </c:pt>
                      <c:pt idx="11">
                        <c:v>0</c:v>
                      </c:pt>
                    </c:numCache>
                  </c:numRef>
                </c:val>
                <c:extLst xmlns:c15="http://schemas.microsoft.com/office/drawing/2012/chart">
                  <c:ext xmlns:c16="http://schemas.microsoft.com/office/drawing/2014/chart" uri="{C3380CC4-5D6E-409C-BE32-E72D297353CC}">
                    <c16:uniqueId val="{00000004-81AD-442F-A058-0F84BAD69AE2}"/>
                  </c:ext>
                </c:extLst>
              </c15:ser>
            </c15:filteredBarSeries>
          </c:ext>
        </c:extLst>
      </c:barChart>
      <c:catAx>
        <c:axId val="1299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tr-TR"/>
          </a:p>
        </c:txPr>
        <c:crossAx val="129951232"/>
        <c:crosses val="autoZero"/>
        <c:auto val="1"/>
        <c:lblAlgn val="ctr"/>
        <c:lblOffset val="100"/>
        <c:noMultiLvlLbl val="0"/>
      </c:catAx>
      <c:valAx>
        <c:axId val="12995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tr-TR"/>
          </a:p>
        </c:txPr>
        <c:crossAx val="129949696"/>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2000"/>
      </a:pPr>
      <a:endParaRPr lang="tr-T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tr-TR"/>
              <a:t>KİŞİ BAŞI ELEKTRİK KULLANIM</a:t>
            </a:r>
            <a:r>
              <a:rPr lang="en-US"/>
              <a:t> MİKTAR</a:t>
            </a:r>
            <a:r>
              <a:rPr lang="tr-TR"/>
              <a:t>I</a:t>
            </a:r>
            <a:endParaRPr lang="en-US"/>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3"/>
          <c:order val="3"/>
          <c:tx>
            <c:strRef>
              <c:f>ELEKTRİK!$G$3</c:f>
              <c:strCache>
                <c:ptCount val="1"/>
                <c:pt idx="0">
                  <c:v>PP MİKTAR</c:v>
                </c:pt>
              </c:strCache>
            </c:strRef>
          </c:tx>
          <c:spPr>
            <a:solidFill>
              <a:schemeClr val="accent4"/>
            </a:solidFill>
            <a:ln>
              <a:noFill/>
            </a:ln>
            <a:effectLst/>
          </c:spPr>
          <c:invertIfNegative val="0"/>
          <c:dLbls>
            <c:dLbl>
              <c:idx val="5"/>
              <c:layout>
                <c:manualLayout>
                  <c:x val="1.0999890836429372E-3"/>
                  <c:y val="4.25809912447075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F0-4838-9EFC-81078FD9F2CF}"/>
                </c:ext>
              </c:extLst>
            </c:dLbl>
            <c:dLbl>
              <c:idx val="6"/>
              <c:layout>
                <c:manualLayout>
                  <c:x val="0"/>
                  <c:y val="2.12885798034369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F0-4838-9EFC-81078FD9F2CF}"/>
                </c:ext>
              </c:extLst>
            </c:dLbl>
            <c:dLbl>
              <c:idx val="7"/>
              <c:layout>
                <c:manualLayout>
                  <c:x val="8.3381982315501699E-4"/>
                  <c:y val="4.62976799432913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F0-4838-9EFC-81078FD9F2CF}"/>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ELEKTRİK!$C$4:$C$16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ELEKTRİK!$G$4:$G$16</c:f>
              <c:numCache>
                <c:formatCode>General</c:formatCode>
                <c:ptCount val="12"/>
                <c:pt idx="0">
                  <c:v>0</c:v>
                </c:pt>
                <c:pt idx="1">
                  <c:v>0</c:v>
                </c:pt>
                <c:pt idx="2">
                  <c:v>0</c:v>
                </c:pt>
                <c:pt idx="3">
                  <c:v>14.304492594159965</c:v>
                </c:pt>
                <c:pt idx="4">
                  <c:v>13.88926323710494</c:v>
                </c:pt>
                <c:pt idx="5">
                  <c:v>14.154266743648959</c:v>
                </c:pt>
                <c:pt idx="6">
                  <c:v>13.258081023454158</c:v>
                </c:pt>
                <c:pt idx="7">
                  <c:v>14.298843612334801</c:v>
                </c:pt>
                <c:pt idx="8">
                  <c:v>13.503036222872959</c:v>
                </c:pt>
                <c:pt idx="9">
                  <c:v>9.9451007333076031</c:v>
                </c:pt>
                <c:pt idx="10">
                  <c:v>28.163905789990185</c:v>
                </c:pt>
                <c:pt idx="11">
                  <c:v>0</c:v>
                </c:pt>
              </c:numCache>
            </c:numRef>
          </c:val>
          <c:extLst>
            <c:ext xmlns:c16="http://schemas.microsoft.com/office/drawing/2014/chart" uri="{C3380CC4-5D6E-409C-BE32-E72D297353CC}">
              <c16:uniqueId val="{00000003-CDF0-4838-9EFC-81078FD9F2CF}"/>
            </c:ext>
          </c:extLst>
        </c:ser>
        <c:dLbls>
          <c:showLegendKey val="0"/>
          <c:showVal val="1"/>
          <c:showCatName val="0"/>
          <c:showSerName val="0"/>
          <c:showPercent val="0"/>
          <c:showBubbleSize val="0"/>
        </c:dLbls>
        <c:gapWidth val="219"/>
        <c:axId val="130529152"/>
        <c:axId val="130530688"/>
        <c:extLst>
          <c:ext xmlns:c15="http://schemas.microsoft.com/office/drawing/2012/chart" uri="{02D57815-91ED-43cb-92C2-25804820EDAC}">
            <c15:filteredBarSeries>
              <c15:ser>
                <c:idx val="0"/>
                <c:order val="0"/>
                <c:tx>
                  <c:strRef>
                    <c:extLst>
                      <c:ext uri="{02D57815-91ED-43cb-92C2-25804820EDAC}">
                        <c15:formulaRef>
                          <c15:sqref>ELEKTRİK!$D$3</c15:sqref>
                        </c15:formulaRef>
                      </c:ext>
                    </c:extLst>
                    <c:strCache>
                      <c:ptCount val="1"/>
                      <c:pt idx="0">
                        <c:v>KONAKLAYAN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ELEKTRİK!$C$4:$C$16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ELEKTRİK!$D$4:$D$16</c15:sqref>
                        </c15:formulaRef>
                      </c:ext>
                    </c:extLst>
                    <c:numCache>
                      <c:formatCode>General</c:formatCode>
                      <c:ptCount val="12"/>
                      <c:pt idx="0">
                        <c:v>0</c:v>
                      </c:pt>
                      <c:pt idx="1">
                        <c:v>0</c:v>
                      </c:pt>
                      <c:pt idx="2">
                        <c:v>0</c:v>
                      </c:pt>
                      <c:pt idx="3">
                        <c:v>11815</c:v>
                      </c:pt>
                      <c:pt idx="4">
                        <c:v>14618</c:v>
                      </c:pt>
                      <c:pt idx="5">
                        <c:v>24248</c:v>
                      </c:pt>
                      <c:pt idx="6">
                        <c:v>29547</c:v>
                      </c:pt>
                      <c:pt idx="7">
                        <c:v>29964</c:v>
                      </c:pt>
                      <c:pt idx="8">
                        <c:v>24929</c:v>
                      </c:pt>
                      <c:pt idx="9">
                        <c:v>25910</c:v>
                      </c:pt>
                      <c:pt idx="10">
                        <c:v>3057</c:v>
                      </c:pt>
                      <c:pt idx="11">
                        <c:v>0</c:v>
                      </c:pt>
                    </c:numCache>
                  </c:numRef>
                </c:val>
                <c:extLst>
                  <c:ext xmlns:c16="http://schemas.microsoft.com/office/drawing/2014/chart" uri="{C3380CC4-5D6E-409C-BE32-E72D297353CC}">
                    <c16:uniqueId val="{00000004-CDF0-4838-9EFC-81078FD9F2CF}"/>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ELEKTRİK!$E$3</c15:sqref>
                        </c15:formulaRef>
                      </c:ext>
                    </c:extLst>
                    <c:strCache>
                      <c:ptCount val="1"/>
                      <c:pt idx="0">
                        <c:v>MİKTAR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ELEKTRİK!$C$4:$C$16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ELEKTRİK!$E$4:$E$16</c15:sqref>
                        </c15:formulaRef>
                      </c:ext>
                    </c:extLst>
                    <c:numCache>
                      <c:formatCode>_(* #,##0.00_);_(* \(#,##0.00\);_(* "-"??_);_(@_)</c:formatCode>
                      <c:ptCount val="12"/>
                      <c:pt idx="0" formatCode="#,##0.00">
                        <c:v>41367.56</c:v>
                      </c:pt>
                      <c:pt idx="1">
                        <c:v>37607.22</c:v>
                      </c:pt>
                      <c:pt idx="2">
                        <c:v>57047.76</c:v>
                      </c:pt>
                      <c:pt idx="3">
                        <c:v>169007.58</c:v>
                      </c:pt>
                      <c:pt idx="4">
                        <c:v>203033.25</c:v>
                      </c:pt>
                      <c:pt idx="5">
                        <c:v>343212.66</c:v>
                      </c:pt>
                      <c:pt idx="6" formatCode="#,##0.00_ ;[Red]\-#,##0.00\ ">
                        <c:v>391736.52</c:v>
                      </c:pt>
                      <c:pt idx="7">
                        <c:v>428450.55</c:v>
                      </c:pt>
                      <c:pt idx="8">
                        <c:v>336617.19</c:v>
                      </c:pt>
                      <c:pt idx="9">
                        <c:v>257677.56</c:v>
                      </c:pt>
                      <c:pt idx="10">
                        <c:v>86097.06</c:v>
                      </c:pt>
                      <c:pt idx="11">
                        <c:v>56756.7</c:v>
                      </c:pt>
                    </c:numCache>
                  </c:numRef>
                </c:val>
                <c:extLst xmlns:c15="http://schemas.microsoft.com/office/drawing/2012/chart">
                  <c:ext xmlns:c16="http://schemas.microsoft.com/office/drawing/2014/chart" uri="{C3380CC4-5D6E-409C-BE32-E72D297353CC}">
                    <c16:uniqueId val="{00000005-CDF0-4838-9EFC-81078FD9F2C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ELEKTRİK!$F$3</c15:sqref>
                        </c15:formulaRef>
                      </c:ext>
                    </c:extLst>
                    <c:strCache>
                      <c:ptCount val="1"/>
                      <c:pt idx="0">
                        <c:v>TUTAR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ELEKTRİK!$C$4:$C$16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ELEKTRİK!$F$4:$F$16</c15:sqref>
                        </c15:formulaRef>
                      </c:ext>
                    </c:extLst>
                    <c:numCache>
                      <c:formatCode>_(* #,##0.00_);_(* \(#,##0.00\);_(* "-"??_);_(@_)</c:formatCode>
                      <c:ptCount val="12"/>
                      <c:pt idx="0" formatCode="#,##0.00">
                        <c:v>49930</c:v>
                      </c:pt>
                      <c:pt idx="1">
                        <c:v>30430</c:v>
                      </c:pt>
                      <c:pt idx="2">
                        <c:v>134360</c:v>
                      </c:pt>
                      <c:pt idx="3">
                        <c:v>472345</c:v>
                      </c:pt>
                      <c:pt idx="4">
                        <c:v>272500</c:v>
                      </c:pt>
                      <c:pt idx="5">
                        <c:v>785030</c:v>
                      </c:pt>
                      <c:pt idx="6">
                        <c:v>1194635</c:v>
                      </c:pt>
                      <c:pt idx="7">
                        <c:v>1295750</c:v>
                      </c:pt>
                      <c:pt idx="8">
                        <c:v>738805</c:v>
                      </c:pt>
                      <c:pt idx="9">
                        <c:v>518435</c:v>
                      </c:pt>
                      <c:pt idx="10">
                        <c:v>672020</c:v>
                      </c:pt>
                      <c:pt idx="11">
                        <c:v>423050</c:v>
                      </c:pt>
                    </c:numCache>
                  </c:numRef>
                </c:val>
                <c:extLst xmlns:c15="http://schemas.microsoft.com/office/drawing/2012/chart">
                  <c:ext xmlns:c16="http://schemas.microsoft.com/office/drawing/2014/chart" uri="{C3380CC4-5D6E-409C-BE32-E72D297353CC}">
                    <c16:uniqueId val="{00000006-CDF0-4838-9EFC-81078FD9F2CF}"/>
                  </c:ext>
                </c:extLst>
              </c15:ser>
            </c15:filteredBarSeries>
          </c:ext>
        </c:extLst>
      </c:barChart>
      <c:catAx>
        <c:axId val="130529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crossAx val="130530688"/>
        <c:crosses val="autoZero"/>
        <c:auto val="1"/>
        <c:lblAlgn val="ctr"/>
        <c:lblOffset val="100"/>
        <c:noMultiLvlLbl val="0"/>
      </c:catAx>
      <c:valAx>
        <c:axId val="130530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crossAx val="13052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tr-T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tr-TR"/>
              <a:t>2024 YILI SU TÜKETİMİ</a:t>
            </a:r>
          </a:p>
        </c:rich>
      </c:tx>
      <c:overlay val="0"/>
      <c:spPr>
        <a:noFill/>
        <a:ln>
          <a:noFill/>
        </a:ln>
        <a:effectLst/>
      </c:spPr>
    </c:title>
    <c:autoTitleDeleted val="0"/>
    <c:plotArea>
      <c:layout/>
      <c:barChart>
        <c:barDir val="col"/>
        <c:grouping val="clustered"/>
        <c:varyColors val="0"/>
        <c:ser>
          <c:idx val="0"/>
          <c:order val="0"/>
          <c:tx>
            <c:strRef>
              <c:f>SU!$D$3</c:f>
              <c:strCache>
                <c:ptCount val="1"/>
                <c:pt idx="0">
                  <c:v>KONAKLAYAN</c:v>
                </c:pt>
              </c:strCache>
            </c:strRef>
          </c:tx>
          <c:spPr>
            <a:solidFill>
              <a:schemeClr val="accent1"/>
            </a:solidFill>
            <a:ln>
              <a:noFill/>
            </a:ln>
            <a:effectLst/>
          </c:spPr>
          <c:invertIfNegative val="0"/>
          <c:cat>
            <c:strRef>
              <c:f>SU!$C$4:$C$16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SU!$D$4:$D$16</c:f>
              <c:numCache>
                <c:formatCode>General</c:formatCode>
                <c:ptCount val="12"/>
                <c:pt idx="0">
                  <c:v>0</c:v>
                </c:pt>
                <c:pt idx="1">
                  <c:v>0</c:v>
                </c:pt>
                <c:pt idx="2">
                  <c:v>0</c:v>
                </c:pt>
                <c:pt idx="3">
                  <c:v>11815</c:v>
                </c:pt>
                <c:pt idx="4">
                  <c:v>14618</c:v>
                </c:pt>
                <c:pt idx="5">
                  <c:v>24248</c:v>
                </c:pt>
                <c:pt idx="6">
                  <c:v>29547</c:v>
                </c:pt>
                <c:pt idx="7">
                  <c:v>29964</c:v>
                </c:pt>
                <c:pt idx="8">
                  <c:v>24929</c:v>
                </c:pt>
                <c:pt idx="9">
                  <c:v>25910</c:v>
                </c:pt>
                <c:pt idx="10">
                  <c:v>3057</c:v>
                </c:pt>
                <c:pt idx="11">
                  <c:v>0</c:v>
                </c:pt>
              </c:numCache>
            </c:numRef>
          </c:val>
          <c:extLst>
            <c:ext xmlns:c16="http://schemas.microsoft.com/office/drawing/2014/chart" uri="{C3380CC4-5D6E-409C-BE32-E72D297353CC}">
              <c16:uniqueId val="{00000000-50A0-4926-BA33-0A34D59658C6}"/>
            </c:ext>
          </c:extLst>
        </c:ser>
        <c:ser>
          <c:idx val="1"/>
          <c:order val="1"/>
          <c:tx>
            <c:strRef>
              <c:f>SU!$E$3</c:f>
              <c:strCache>
                <c:ptCount val="1"/>
                <c:pt idx="0">
                  <c:v>MİKTAR</c:v>
                </c:pt>
              </c:strCache>
            </c:strRef>
          </c:tx>
          <c:spPr>
            <a:solidFill>
              <a:schemeClr val="accent2"/>
            </a:solidFill>
            <a:ln>
              <a:noFill/>
            </a:ln>
            <a:effectLst/>
          </c:spPr>
          <c:invertIfNegative val="0"/>
          <c:cat>
            <c:strRef>
              <c:f>SU!$C$4:$C$16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SU!$E$4:$E$16</c:f>
              <c:numCache>
                <c:formatCode>General</c:formatCode>
                <c:ptCount val="12"/>
                <c:pt idx="0">
                  <c:v>538</c:v>
                </c:pt>
                <c:pt idx="1">
                  <c:v>469</c:v>
                </c:pt>
                <c:pt idx="2">
                  <c:v>835</c:v>
                </c:pt>
                <c:pt idx="3">
                  <c:v>3014</c:v>
                </c:pt>
                <c:pt idx="4">
                  <c:v>4623</c:v>
                </c:pt>
                <c:pt idx="5">
                  <c:v>6222</c:v>
                </c:pt>
                <c:pt idx="6">
                  <c:v>6363</c:v>
                </c:pt>
                <c:pt idx="7">
                  <c:v>6405</c:v>
                </c:pt>
                <c:pt idx="8">
                  <c:v>2991</c:v>
                </c:pt>
                <c:pt idx="9">
                  <c:v>4852</c:v>
                </c:pt>
                <c:pt idx="10">
                  <c:v>5845</c:v>
                </c:pt>
                <c:pt idx="11">
                  <c:v>659</c:v>
                </c:pt>
              </c:numCache>
            </c:numRef>
          </c:val>
          <c:extLst>
            <c:ext xmlns:c16="http://schemas.microsoft.com/office/drawing/2014/chart" uri="{C3380CC4-5D6E-409C-BE32-E72D297353CC}">
              <c16:uniqueId val="{00000001-50A0-4926-BA33-0A34D59658C6}"/>
            </c:ext>
          </c:extLst>
        </c:ser>
        <c:ser>
          <c:idx val="3"/>
          <c:order val="3"/>
          <c:tx>
            <c:strRef>
              <c:f>SU!$G$3</c:f>
              <c:strCache>
                <c:ptCount val="1"/>
                <c:pt idx="0">
                  <c:v>PP MİKTAR</c:v>
                </c:pt>
              </c:strCache>
            </c:strRef>
          </c:tx>
          <c:spPr>
            <a:solidFill>
              <a:schemeClr val="accent4"/>
            </a:solidFill>
            <a:ln>
              <a:noFill/>
            </a:ln>
            <a:effectLst/>
          </c:spPr>
          <c:invertIfNegative val="0"/>
          <c:cat>
            <c:strRef>
              <c:f>SU!$C$4:$C$16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SU!$G$4:$G$16</c:f>
              <c:numCache>
                <c:formatCode>General</c:formatCode>
                <c:ptCount val="12"/>
                <c:pt idx="0">
                  <c:v>0</c:v>
                </c:pt>
                <c:pt idx="1">
                  <c:v>0</c:v>
                </c:pt>
                <c:pt idx="2">
                  <c:v>0</c:v>
                </c:pt>
                <c:pt idx="3">
                  <c:v>0.25509944985188321</c:v>
                </c:pt>
                <c:pt idx="4">
                  <c:v>0.31625393350663566</c:v>
                </c:pt>
                <c:pt idx="5">
                  <c:v>0.25659848234905974</c:v>
                </c:pt>
                <c:pt idx="6">
                  <c:v>0.21535181236673773</c:v>
                </c:pt>
                <c:pt idx="7">
                  <c:v>0.21375650780937125</c:v>
                </c:pt>
                <c:pt idx="8">
                  <c:v>0.11998074531669943</c:v>
                </c:pt>
                <c:pt idx="9">
                  <c:v>0.18726360478579698</c:v>
                </c:pt>
                <c:pt idx="10">
                  <c:v>1.912005233889434</c:v>
                </c:pt>
                <c:pt idx="11">
                  <c:v>0</c:v>
                </c:pt>
              </c:numCache>
            </c:numRef>
          </c:val>
          <c:extLst>
            <c:ext xmlns:c16="http://schemas.microsoft.com/office/drawing/2014/chart" uri="{C3380CC4-5D6E-409C-BE32-E72D297353CC}">
              <c16:uniqueId val="{00000002-50A0-4926-BA33-0A34D59658C6}"/>
            </c:ext>
          </c:extLst>
        </c:ser>
        <c:dLbls>
          <c:showLegendKey val="0"/>
          <c:showVal val="0"/>
          <c:showCatName val="0"/>
          <c:showSerName val="0"/>
          <c:showPercent val="0"/>
          <c:showBubbleSize val="0"/>
        </c:dLbls>
        <c:gapWidth val="219"/>
        <c:overlap val="-27"/>
        <c:axId val="131413120"/>
        <c:axId val="131414656"/>
        <c:extLst>
          <c:ext xmlns:c15="http://schemas.microsoft.com/office/drawing/2012/chart" uri="{02D57815-91ED-43cb-92C2-25804820EDAC}">
            <c15:filteredBarSeries>
              <c15:ser>
                <c:idx val="2"/>
                <c:order val="2"/>
                <c:tx>
                  <c:strRef>
                    <c:extLst>
                      <c:ext uri="{02D57815-91ED-43cb-92C2-25804820EDAC}">
                        <c15:formulaRef>
                          <c15:sqref>SU!$F$3</c15:sqref>
                        </c15:formulaRef>
                      </c:ext>
                    </c:extLst>
                    <c:strCache>
                      <c:ptCount val="1"/>
                      <c:pt idx="0">
                        <c:v>TUTAR</c:v>
                      </c:pt>
                    </c:strCache>
                  </c:strRef>
                </c:tx>
                <c:spPr>
                  <a:solidFill>
                    <a:schemeClr val="accent3"/>
                  </a:solidFill>
                  <a:ln>
                    <a:noFill/>
                  </a:ln>
                  <a:effectLst/>
                </c:spPr>
                <c:invertIfNegative val="0"/>
                <c:cat>
                  <c:strRef>
                    <c:extLst>
                      <c:ext uri="{02D57815-91ED-43cb-92C2-25804820EDAC}">
                        <c15:formulaRef>
                          <c15:sqref>SU!$C$4:$C$16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SU!$F$4:$F$16</c15:sqref>
                        </c15:formulaRef>
                      </c:ext>
                    </c:extLst>
                    <c:numCache>
                      <c:formatCode>_("₺"* #,##0.00_);_("₺"* \(#,##0.00\);_("₺"* "-"??_);_(@_)</c:formatCode>
                      <c:ptCount val="12"/>
                      <c:pt idx="0">
                        <c:v>41378.26</c:v>
                      </c:pt>
                      <c:pt idx="1">
                        <c:v>36694.19</c:v>
                      </c:pt>
                      <c:pt idx="2">
                        <c:v>69601.72</c:v>
                      </c:pt>
                      <c:pt idx="3">
                        <c:v>269480.36</c:v>
                      </c:pt>
                      <c:pt idx="4">
                        <c:v>427736.05</c:v>
                      </c:pt>
                      <c:pt idx="5">
                        <c:v>595865.64</c:v>
                      </c:pt>
                      <c:pt idx="6">
                        <c:v>625693.15</c:v>
                      </c:pt>
                      <c:pt idx="7">
                        <c:v>944403.88</c:v>
                      </c:pt>
                      <c:pt idx="8">
                        <c:v>450838</c:v>
                      </c:pt>
                      <c:pt idx="9">
                        <c:v>745256.62</c:v>
                      </c:pt>
                      <c:pt idx="10">
                        <c:v>921544.89</c:v>
                      </c:pt>
                      <c:pt idx="11">
                        <c:v>99509.55</c:v>
                      </c:pt>
                    </c:numCache>
                  </c:numRef>
                </c:val>
                <c:extLst>
                  <c:ext xmlns:c16="http://schemas.microsoft.com/office/drawing/2014/chart" uri="{C3380CC4-5D6E-409C-BE32-E72D297353CC}">
                    <c16:uniqueId val="{00000003-50A0-4926-BA33-0A34D59658C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SU!$H$3</c15:sqref>
                        </c15:formulaRef>
                      </c:ext>
                    </c:extLst>
                    <c:strCache>
                      <c:ptCount val="1"/>
                      <c:pt idx="0">
                        <c:v>PP TUTAR</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SU!$C$4:$C$16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SU!$H$4:$H$16</c15:sqref>
                        </c15:formulaRef>
                      </c:ext>
                    </c:extLst>
                    <c:numCache>
                      <c:formatCode>General</c:formatCode>
                      <c:ptCount val="12"/>
                      <c:pt idx="0">
                        <c:v>0</c:v>
                      </c:pt>
                      <c:pt idx="1">
                        <c:v>0</c:v>
                      </c:pt>
                      <c:pt idx="2">
                        <c:v>0</c:v>
                      </c:pt>
                      <c:pt idx="3">
                        <c:v>22.808325010579772</c:v>
                      </c:pt>
                      <c:pt idx="4">
                        <c:v>29.260914625803803</c:v>
                      </c:pt>
                      <c:pt idx="5">
                        <c:v>24.573805674694821</c:v>
                      </c:pt>
                      <c:pt idx="6">
                        <c:v>21.176198937286358</c:v>
                      </c:pt>
                      <c:pt idx="7">
                        <c:v>31.517950874382592</c:v>
                      </c:pt>
                      <c:pt idx="8">
                        <c:v>18.084881062216695</c:v>
                      </c:pt>
                      <c:pt idx="9">
                        <c:v>28.763281358548824</c:v>
                      </c:pt>
                      <c:pt idx="10">
                        <c:v>301.45400392541706</c:v>
                      </c:pt>
                      <c:pt idx="11">
                        <c:v>0</c:v>
                      </c:pt>
                    </c:numCache>
                  </c:numRef>
                </c:val>
                <c:extLst xmlns:c15="http://schemas.microsoft.com/office/drawing/2012/chart">
                  <c:ext xmlns:c16="http://schemas.microsoft.com/office/drawing/2014/chart" uri="{C3380CC4-5D6E-409C-BE32-E72D297353CC}">
                    <c16:uniqueId val="{00000004-50A0-4926-BA33-0A34D59658C6}"/>
                  </c:ext>
                </c:extLst>
              </c15:ser>
            </c15:filteredBarSeries>
          </c:ext>
        </c:extLst>
      </c:barChart>
      <c:catAx>
        <c:axId val="13141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tr-TR"/>
          </a:p>
        </c:txPr>
        <c:crossAx val="131414656"/>
        <c:crosses val="autoZero"/>
        <c:auto val="1"/>
        <c:lblAlgn val="ctr"/>
        <c:lblOffset val="100"/>
        <c:noMultiLvlLbl val="0"/>
      </c:catAx>
      <c:valAx>
        <c:axId val="13141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tr-TR"/>
          </a:p>
        </c:txPr>
        <c:crossAx val="13141312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2000"/>
      </a:pPr>
      <a:endParaRPr lang="tr-T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tr-TR"/>
              <a:t>KİŞİ BAŞI SU KULLANIM</a:t>
            </a:r>
            <a:r>
              <a:rPr lang="en-US"/>
              <a:t> MİKTAR</a:t>
            </a:r>
            <a:r>
              <a:rPr lang="tr-TR"/>
              <a:t>I</a:t>
            </a:r>
            <a:endParaRPr lang="en-US"/>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3"/>
          <c:order val="3"/>
          <c:tx>
            <c:strRef>
              <c:f>SU!$G$3</c:f>
              <c:strCache>
                <c:ptCount val="1"/>
                <c:pt idx="0">
                  <c:v>PP MİKTAR</c:v>
                </c:pt>
              </c:strCache>
            </c:strRef>
          </c:tx>
          <c:spPr>
            <a:solidFill>
              <a:schemeClr val="accent4"/>
            </a:solidFill>
            <a:ln>
              <a:noFill/>
            </a:ln>
            <a:effectLst/>
          </c:spPr>
          <c:invertIfNegative val="0"/>
          <c:dLbls>
            <c:dLbl>
              <c:idx val="6"/>
              <c:layout>
                <c:manualLayout>
                  <c:x val="6.456409165070582E-3"/>
                  <c:y val="-2.02770274153686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0B-4011-ACAF-D4170745C614}"/>
                </c:ext>
              </c:extLst>
            </c:dLbl>
            <c:dLbl>
              <c:idx val="7"/>
              <c:layout>
                <c:manualLayout>
                  <c:x val="2.402402402402402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0B-4011-ACAF-D4170745C614}"/>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SU!$G$4:$G$16</c:f>
              <c:numCache>
                <c:formatCode>General</c:formatCode>
                <c:ptCount val="12"/>
                <c:pt idx="0">
                  <c:v>0</c:v>
                </c:pt>
                <c:pt idx="1">
                  <c:v>0</c:v>
                </c:pt>
                <c:pt idx="2">
                  <c:v>0</c:v>
                </c:pt>
                <c:pt idx="3">
                  <c:v>0.25509944985188321</c:v>
                </c:pt>
                <c:pt idx="4">
                  <c:v>0.31625393350663566</c:v>
                </c:pt>
                <c:pt idx="5">
                  <c:v>0.25659848234905974</c:v>
                </c:pt>
                <c:pt idx="6">
                  <c:v>0.21535181236673773</c:v>
                </c:pt>
                <c:pt idx="7">
                  <c:v>0.21375650780937125</c:v>
                </c:pt>
                <c:pt idx="8">
                  <c:v>0.11998074531669943</c:v>
                </c:pt>
                <c:pt idx="9">
                  <c:v>0.18726360478579698</c:v>
                </c:pt>
                <c:pt idx="10">
                  <c:v>1.912005233889434</c:v>
                </c:pt>
                <c:pt idx="11">
                  <c:v>0</c:v>
                </c:pt>
              </c:numCache>
            </c:numRef>
          </c:val>
          <c:extLst>
            <c:ext xmlns:c16="http://schemas.microsoft.com/office/drawing/2014/chart" uri="{C3380CC4-5D6E-409C-BE32-E72D297353CC}">
              <c16:uniqueId val="{00000002-AF0B-4011-ACAF-D4170745C614}"/>
            </c:ext>
          </c:extLst>
        </c:ser>
        <c:dLbls>
          <c:showLegendKey val="0"/>
          <c:showVal val="1"/>
          <c:showCatName val="0"/>
          <c:showSerName val="0"/>
          <c:showPercent val="0"/>
          <c:showBubbleSize val="0"/>
        </c:dLbls>
        <c:gapWidth val="219"/>
        <c:axId val="131598976"/>
        <c:axId val="131600768"/>
        <c:extLst>
          <c:ext xmlns:c15="http://schemas.microsoft.com/office/drawing/2012/chart" uri="{02D57815-91ED-43cb-92C2-25804820EDAC}">
            <c15:filteredBarSeries>
              <c15:ser>
                <c:idx val="0"/>
                <c:order val="0"/>
                <c:tx>
                  <c:strRef>
                    <c:extLst>
                      <c:ext uri="{02D57815-91ED-43cb-92C2-25804820EDAC}">
                        <c15:formulaRef>
                          <c15:sqref>SU!$D$3</c15:sqref>
                        </c15:formulaRef>
                      </c:ext>
                    </c:extLst>
                    <c:strCache>
                      <c:ptCount val="1"/>
                      <c:pt idx="0">
                        <c:v>KONAKLAYAN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SU!$C$4:$C$16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SU!$D$4:$D$16</c15:sqref>
                        </c15:formulaRef>
                      </c:ext>
                    </c:extLst>
                    <c:numCache>
                      <c:formatCode>General</c:formatCode>
                      <c:ptCount val="12"/>
                      <c:pt idx="0">
                        <c:v>0</c:v>
                      </c:pt>
                      <c:pt idx="1">
                        <c:v>0</c:v>
                      </c:pt>
                      <c:pt idx="2">
                        <c:v>0</c:v>
                      </c:pt>
                      <c:pt idx="3">
                        <c:v>11815</c:v>
                      </c:pt>
                      <c:pt idx="4">
                        <c:v>14618</c:v>
                      </c:pt>
                      <c:pt idx="5">
                        <c:v>24248</c:v>
                      </c:pt>
                      <c:pt idx="6">
                        <c:v>29547</c:v>
                      </c:pt>
                      <c:pt idx="7">
                        <c:v>29964</c:v>
                      </c:pt>
                      <c:pt idx="8">
                        <c:v>24929</c:v>
                      </c:pt>
                      <c:pt idx="9">
                        <c:v>25910</c:v>
                      </c:pt>
                      <c:pt idx="10">
                        <c:v>3057</c:v>
                      </c:pt>
                      <c:pt idx="11">
                        <c:v>0</c:v>
                      </c:pt>
                    </c:numCache>
                  </c:numRef>
                </c:val>
                <c:extLst>
                  <c:ext xmlns:c16="http://schemas.microsoft.com/office/drawing/2014/chart" uri="{C3380CC4-5D6E-409C-BE32-E72D297353CC}">
                    <c16:uniqueId val="{00000003-AF0B-4011-ACAF-D4170745C61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SU!$E$3</c15:sqref>
                        </c15:formulaRef>
                      </c:ext>
                    </c:extLst>
                    <c:strCache>
                      <c:ptCount val="1"/>
                      <c:pt idx="0">
                        <c:v>MİKTAR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SU!$E$4:$E$16</c15:sqref>
                        </c15:formulaRef>
                      </c:ext>
                    </c:extLst>
                    <c:numCache>
                      <c:formatCode>General</c:formatCode>
                      <c:ptCount val="12"/>
                      <c:pt idx="0">
                        <c:v>538</c:v>
                      </c:pt>
                      <c:pt idx="1">
                        <c:v>469</c:v>
                      </c:pt>
                      <c:pt idx="2">
                        <c:v>835</c:v>
                      </c:pt>
                      <c:pt idx="3">
                        <c:v>3014</c:v>
                      </c:pt>
                      <c:pt idx="4">
                        <c:v>4623</c:v>
                      </c:pt>
                      <c:pt idx="5">
                        <c:v>6222</c:v>
                      </c:pt>
                      <c:pt idx="6">
                        <c:v>6363</c:v>
                      </c:pt>
                      <c:pt idx="7">
                        <c:v>6405</c:v>
                      </c:pt>
                      <c:pt idx="8">
                        <c:v>2991</c:v>
                      </c:pt>
                      <c:pt idx="9">
                        <c:v>4852</c:v>
                      </c:pt>
                      <c:pt idx="10">
                        <c:v>5845</c:v>
                      </c:pt>
                      <c:pt idx="11">
                        <c:v>659</c:v>
                      </c:pt>
                    </c:numCache>
                  </c:numRef>
                </c:val>
                <c:extLst xmlns:c15="http://schemas.microsoft.com/office/drawing/2012/chart">
                  <c:ext xmlns:c16="http://schemas.microsoft.com/office/drawing/2014/chart" uri="{C3380CC4-5D6E-409C-BE32-E72D297353CC}">
                    <c16:uniqueId val="{00000004-AF0B-4011-ACAF-D4170745C61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SU!$F$3</c15:sqref>
                        </c15:formulaRef>
                      </c:ext>
                    </c:extLst>
                    <c:strCache>
                      <c:ptCount val="1"/>
                      <c:pt idx="0">
                        <c:v>TUTAR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SU!$F$4:$F$16</c15:sqref>
                        </c15:formulaRef>
                      </c:ext>
                    </c:extLst>
                    <c:numCache>
                      <c:formatCode>_("₺"* #,##0.00_);_("₺"* \(#,##0.00\);_("₺"* "-"??_);_(@_)</c:formatCode>
                      <c:ptCount val="12"/>
                      <c:pt idx="0">
                        <c:v>41378.26</c:v>
                      </c:pt>
                      <c:pt idx="1">
                        <c:v>36694.19</c:v>
                      </c:pt>
                      <c:pt idx="2">
                        <c:v>69601.72</c:v>
                      </c:pt>
                      <c:pt idx="3">
                        <c:v>269480.36</c:v>
                      </c:pt>
                      <c:pt idx="4">
                        <c:v>427736.05</c:v>
                      </c:pt>
                      <c:pt idx="5">
                        <c:v>595865.64</c:v>
                      </c:pt>
                      <c:pt idx="6">
                        <c:v>625693.15</c:v>
                      </c:pt>
                      <c:pt idx="7">
                        <c:v>944403.88</c:v>
                      </c:pt>
                      <c:pt idx="8">
                        <c:v>450838</c:v>
                      </c:pt>
                      <c:pt idx="9">
                        <c:v>745256.62</c:v>
                      </c:pt>
                      <c:pt idx="10">
                        <c:v>921544.89</c:v>
                      </c:pt>
                      <c:pt idx="11">
                        <c:v>99509.55</c:v>
                      </c:pt>
                    </c:numCache>
                  </c:numRef>
                </c:val>
                <c:extLst xmlns:c15="http://schemas.microsoft.com/office/drawing/2012/chart">
                  <c:ext xmlns:c16="http://schemas.microsoft.com/office/drawing/2014/chart" uri="{C3380CC4-5D6E-409C-BE32-E72D297353CC}">
                    <c16:uniqueId val="{00000005-AF0B-4011-ACAF-D4170745C614}"/>
                  </c:ext>
                </c:extLst>
              </c15:ser>
            </c15:filteredBarSeries>
          </c:ext>
        </c:extLst>
      </c:barChart>
      <c:catAx>
        <c:axId val="131598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crossAx val="131600768"/>
        <c:crosses val="autoZero"/>
        <c:auto val="1"/>
        <c:lblAlgn val="ctr"/>
        <c:lblOffset val="100"/>
        <c:noMultiLvlLbl val="0"/>
      </c:catAx>
      <c:valAx>
        <c:axId val="131600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crossAx val="131598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tr-T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tr-TR"/>
              <a:t>2024 YILI LNG TÜKETİMİ</a:t>
            </a:r>
          </a:p>
          <a:p>
            <a:pPr>
              <a:defRPr/>
            </a:pPr>
            <a:endParaRPr lang="tr-TR"/>
          </a:p>
        </c:rich>
      </c:tx>
      <c:overlay val="0"/>
      <c:spPr>
        <a:noFill/>
        <a:ln>
          <a:noFill/>
        </a:ln>
        <a:effectLst/>
      </c:spPr>
    </c:title>
    <c:autoTitleDeleted val="0"/>
    <c:plotArea>
      <c:layout/>
      <c:barChart>
        <c:barDir val="col"/>
        <c:grouping val="clustered"/>
        <c:varyColors val="0"/>
        <c:ser>
          <c:idx val="0"/>
          <c:order val="0"/>
          <c:tx>
            <c:strRef>
              <c:f>DOĞALGAZ!$D$3</c:f>
              <c:strCache>
                <c:ptCount val="1"/>
                <c:pt idx="0">
                  <c:v>KONAKLAYAN</c:v>
                </c:pt>
              </c:strCache>
            </c:strRef>
          </c:tx>
          <c:spPr>
            <a:solidFill>
              <a:schemeClr val="accent1"/>
            </a:solidFill>
            <a:ln>
              <a:noFill/>
            </a:ln>
            <a:effectLst/>
          </c:spPr>
          <c:invertIfNegative val="0"/>
          <c:cat>
            <c:strRef>
              <c:f>DOĞALGAZ!$C$4:$C$16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DOĞALGAZ!$D$4:$D$16</c:f>
              <c:numCache>
                <c:formatCode>General</c:formatCode>
                <c:ptCount val="12"/>
                <c:pt idx="0">
                  <c:v>0</c:v>
                </c:pt>
                <c:pt idx="1">
                  <c:v>0</c:v>
                </c:pt>
                <c:pt idx="2">
                  <c:v>0</c:v>
                </c:pt>
                <c:pt idx="3">
                  <c:v>11815</c:v>
                </c:pt>
                <c:pt idx="4">
                  <c:v>14618</c:v>
                </c:pt>
                <c:pt idx="5">
                  <c:v>24248</c:v>
                </c:pt>
                <c:pt idx="6">
                  <c:v>29547</c:v>
                </c:pt>
                <c:pt idx="7">
                  <c:v>29964</c:v>
                </c:pt>
                <c:pt idx="8">
                  <c:v>24929</c:v>
                </c:pt>
                <c:pt idx="9">
                  <c:v>25910</c:v>
                </c:pt>
                <c:pt idx="10">
                  <c:v>3057</c:v>
                </c:pt>
                <c:pt idx="11">
                  <c:v>0</c:v>
                </c:pt>
              </c:numCache>
            </c:numRef>
          </c:val>
          <c:extLst>
            <c:ext xmlns:c16="http://schemas.microsoft.com/office/drawing/2014/chart" uri="{C3380CC4-5D6E-409C-BE32-E72D297353CC}">
              <c16:uniqueId val="{00000000-4CC0-4E21-85BB-791219270722}"/>
            </c:ext>
          </c:extLst>
        </c:ser>
        <c:ser>
          <c:idx val="1"/>
          <c:order val="1"/>
          <c:tx>
            <c:strRef>
              <c:f>DOĞALGAZ!$E$3</c:f>
              <c:strCache>
                <c:ptCount val="1"/>
                <c:pt idx="0">
                  <c:v>MİKTAR</c:v>
                </c:pt>
              </c:strCache>
            </c:strRef>
          </c:tx>
          <c:spPr>
            <a:solidFill>
              <a:schemeClr val="accent2"/>
            </a:solidFill>
            <a:ln>
              <a:noFill/>
            </a:ln>
            <a:effectLst/>
          </c:spPr>
          <c:invertIfNegative val="0"/>
          <c:cat>
            <c:strRef>
              <c:f>DOĞALGAZ!$C$4:$C$16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DOĞALGAZ!$E$4:$E$16</c:f>
              <c:numCache>
                <c:formatCode>General</c:formatCode>
                <c:ptCount val="12"/>
                <c:pt idx="0">
                  <c:v>3057</c:v>
                </c:pt>
                <c:pt idx="1">
                  <c:v>1885</c:v>
                </c:pt>
                <c:pt idx="2">
                  <c:v>3897</c:v>
                </c:pt>
                <c:pt idx="3">
                  <c:v>13785</c:v>
                </c:pt>
                <c:pt idx="4">
                  <c:v>11805</c:v>
                </c:pt>
                <c:pt idx="5">
                  <c:v>14184</c:v>
                </c:pt>
                <c:pt idx="6">
                  <c:v>15555</c:v>
                </c:pt>
                <c:pt idx="7">
                  <c:v>18104</c:v>
                </c:pt>
                <c:pt idx="8">
                  <c:v>13381</c:v>
                </c:pt>
                <c:pt idx="9">
                  <c:v>20079</c:v>
                </c:pt>
                <c:pt idx="10">
                  <c:v>3656</c:v>
                </c:pt>
                <c:pt idx="11">
                  <c:v>638</c:v>
                </c:pt>
              </c:numCache>
            </c:numRef>
          </c:val>
          <c:extLst>
            <c:ext xmlns:c16="http://schemas.microsoft.com/office/drawing/2014/chart" uri="{C3380CC4-5D6E-409C-BE32-E72D297353CC}">
              <c16:uniqueId val="{00000001-4CC0-4E21-85BB-791219270722}"/>
            </c:ext>
          </c:extLst>
        </c:ser>
        <c:ser>
          <c:idx val="3"/>
          <c:order val="3"/>
          <c:tx>
            <c:strRef>
              <c:f>DOĞALGAZ!$G$3</c:f>
              <c:strCache>
                <c:ptCount val="1"/>
                <c:pt idx="0">
                  <c:v>PP MİKTAR</c:v>
                </c:pt>
              </c:strCache>
            </c:strRef>
          </c:tx>
          <c:spPr>
            <a:solidFill>
              <a:schemeClr val="accent4"/>
            </a:solidFill>
            <a:ln>
              <a:noFill/>
            </a:ln>
            <a:effectLst/>
          </c:spPr>
          <c:invertIfNegative val="0"/>
          <c:cat>
            <c:strRef>
              <c:f>DOĞALGAZ!$C$4:$C$16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DOĞALGAZ!$G$4:$G$16</c:f>
              <c:numCache>
                <c:formatCode>General</c:formatCode>
                <c:ptCount val="12"/>
                <c:pt idx="0">
                  <c:v>0</c:v>
                </c:pt>
                <c:pt idx="1">
                  <c:v>0</c:v>
                </c:pt>
                <c:pt idx="2">
                  <c:v>0</c:v>
                </c:pt>
                <c:pt idx="3">
                  <c:v>1.1667371984765129</c:v>
                </c:pt>
                <c:pt idx="4">
                  <c:v>0.80756601450266796</c:v>
                </c:pt>
                <c:pt idx="5">
                  <c:v>0.5849554602441438</c:v>
                </c:pt>
                <c:pt idx="6">
                  <c:v>0.526449385724439</c:v>
                </c:pt>
                <c:pt idx="7">
                  <c:v>0.60419169670270989</c:v>
                </c:pt>
                <c:pt idx="8">
                  <c:v>0.53676441092703275</c:v>
                </c:pt>
                <c:pt idx="9">
                  <c:v>0.77495175607873412</c:v>
                </c:pt>
                <c:pt idx="10">
                  <c:v>1.1959437356885836</c:v>
                </c:pt>
                <c:pt idx="11">
                  <c:v>0</c:v>
                </c:pt>
              </c:numCache>
            </c:numRef>
          </c:val>
          <c:extLst>
            <c:ext xmlns:c16="http://schemas.microsoft.com/office/drawing/2014/chart" uri="{C3380CC4-5D6E-409C-BE32-E72D297353CC}">
              <c16:uniqueId val="{00000002-4CC0-4E21-85BB-791219270722}"/>
            </c:ext>
          </c:extLst>
        </c:ser>
        <c:dLbls>
          <c:showLegendKey val="0"/>
          <c:showVal val="0"/>
          <c:showCatName val="0"/>
          <c:showSerName val="0"/>
          <c:showPercent val="0"/>
          <c:showBubbleSize val="0"/>
        </c:dLbls>
        <c:gapWidth val="219"/>
        <c:overlap val="-27"/>
        <c:axId val="131340160"/>
        <c:axId val="131341696"/>
        <c:extLst>
          <c:ext xmlns:c15="http://schemas.microsoft.com/office/drawing/2012/chart" uri="{02D57815-91ED-43cb-92C2-25804820EDAC}">
            <c15:filteredBarSeries>
              <c15:ser>
                <c:idx val="2"/>
                <c:order val="2"/>
                <c:tx>
                  <c:strRef>
                    <c:extLst>
                      <c:ext uri="{02D57815-91ED-43cb-92C2-25804820EDAC}">
                        <c15:formulaRef>
                          <c15:sqref>DOĞALGAZ!$F$3</c15:sqref>
                        </c15:formulaRef>
                      </c:ext>
                    </c:extLst>
                    <c:strCache>
                      <c:ptCount val="1"/>
                      <c:pt idx="0">
                        <c:v>TUTAR</c:v>
                      </c:pt>
                    </c:strCache>
                  </c:strRef>
                </c:tx>
                <c:spPr>
                  <a:solidFill>
                    <a:schemeClr val="accent3"/>
                  </a:solidFill>
                  <a:ln>
                    <a:noFill/>
                  </a:ln>
                  <a:effectLst/>
                </c:spPr>
                <c:invertIfNegative val="0"/>
                <c:cat>
                  <c:strRef>
                    <c:extLst>
                      <c:ext uri="{02D57815-91ED-43cb-92C2-25804820EDAC}">
                        <c15:formulaRef>
                          <c15:sqref>DOĞALGAZ!$C$4:$C$16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DOĞALGAZ!$F$4:$F$16</c15:sqref>
                        </c15:formulaRef>
                      </c:ext>
                    </c:extLst>
                    <c:numCache>
                      <c:formatCode>#,##0.00</c:formatCode>
                      <c:ptCount val="12"/>
                      <c:pt idx="0">
                        <c:v>58656.18</c:v>
                      </c:pt>
                      <c:pt idx="1">
                        <c:v>35920.910000000003</c:v>
                      </c:pt>
                      <c:pt idx="2">
                        <c:v>74502.92</c:v>
                      </c:pt>
                      <c:pt idx="3">
                        <c:v>266523.37</c:v>
                      </c:pt>
                      <c:pt idx="4">
                        <c:v>230701.63</c:v>
                      </c:pt>
                      <c:pt idx="5">
                        <c:v>280418.32</c:v>
                      </c:pt>
                      <c:pt idx="6">
                        <c:v>321248.12</c:v>
                      </c:pt>
                      <c:pt idx="7">
                        <c:v>377566.86</c:v>
                      </c:pt>
                      <c:pt idx="8">
                        <c:v>313288.23</c:v>
                      </c:pt>
                      <c:pt idx="9">
                        <c:v>473997.23</c:v>
                      </c:pt>
                      <c:pt idx="10">
                        <c:v>90033.62</c:v>
                      </c:pt>
                      <c:pt idx="11">
                        <c:v>16374.37</c:v>
                      </c:pt>
                    </c:numCache>
                  </c:numRef>
                </c:val>
                <c:extLst>
                  <c:ext xmlns:c16="http://schemas.microsoft.com/office/drawing/2014/chart" uri="{C3380CC4-5D6E-409C-BE32-E72D297353CC}">
                    <c16:uniqueId val="{00000003-4CC0-4E21-85BB-79121927072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DOĞALGAZ!$H$3</c15:sqref>
                        </c15:formulaRef>
                      </c:ext>
                    </c:extLst>
                    <c:strCache>
                      <c:ptCount val="1"/>
                      <c:pt idx="0">
                        <c:v>PP TUTAR</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DOĞALGAZ!$C$4:$C$16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DOĞALGAZ!$H$4:$H$16</c15:sqref>
                        </c15:formulaRef>
                      </c:ext>
                    </c:extLst>
                    <c:numCache>
                      <c:formatCode>General</c:formatCode>
                      <c:ptCount val="12"/>
                      <c:pt idx="0">
                        <c:v>0</c:v>
                      </c:pt>
                      <c:pt idx="1">
                        <c:v>0</c:v>
                      </c:pt>
                      <c:pt idx="2">
                        <c:v>0</c:v>
                      </c:pt>
                      <c:pt idx="3">
                        <c:v>22.558050782903088</c:v>
                      </c:pt>
                      <c:pt idx="4">
                        <c:v>15.782024216719114</c:v>
                      </c:pt>
                      <c:pt idx="5">
                        <c:v>11.56459584295612</c:v>
                      </c:pt>
                      <c:pt idx="6">
                        <c:v>10.872444579821979</c:v>
                      </c:pt>
                      <c:pt idx="7">
                        <c:v>12.600682819383259</c:v>
                      </c:pt>
                      <c:pt idx="8">
                        <c:v>12.567220105098478</c:v>
                      </c:pt>
                      <c:pt idx="9">
                        <c:v>18.293988035507525</c:v>
                      </c:pt>
                      <c:pt idx="10">
                        <c:v>29.451625776905463</c:v>
                      </c:pt>
                      <c:pt idx="11">
                        <c:v>0</c:v>
                      </c:pt>
                    </c:numCache>
                  </c:numRef>
                </c:val>
                <c:extLst xmlns:c15="http://schemas.microsoft.com/office/drawing/2012/chart">
                  <c:ext xmlns:c16="http://schemas.microsoft.com/office/drawing/2014/chart" uri="{C3380CC4-5D6E-409C-BE32-E72D297353CC}">
                    <c16:uniqueId val="{00000004-4CC0-4E21-85BB-791219270722}"/>
                  </c:ext>
                </c:extLst>
              </c15:ser>
            </c15:filteredBarSeries>
          </c:ext>
        </c:extLst>
      </c:barChart>
      <c:catAx>
        <c:axId val="13134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tr-TR"/>
          </a:p>
        </c:txPr>
        <c:crossAx val="131341696"/>
        <c:crosses val="autoZero"/>
        <c:auto val="1"/>
        <c:lblAlgn val="ctr"/>
        <c:lblOffset val="100"/>
        <c:noMultiLvlLbl val="0"/>
      </c:catAx>
      <c:valAx>
        <c:axId val="13134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tr-TR"/>
          </a:p>
        </c:txPr>
        <c:crossAx val="131340160"/>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2000"/>
      </a:pPr>
      <a:endParaRPr lang="tr-T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tr-TR"/>
              <a:t>KİŞİ BAŞI LNG KULLANIM</a:t>
            </a:r>
            <a:r>
              <a:rPr lang="en-US"/>
              <a:t> MİKTAR</a:t>
            </a:r>
            <a:r>
              <a:rPr lang="tr-TR"/>
              <a:t>I</a:t>
            </a:r>
          </a:p>
        </c:rich>
      </c:tx>
      <c:overlay val="0"/>
      <c:spPr>
        <a:noFill/>
        <a:ln>
          <a:noFill/>
        </a:ln>
        <a:effectLst/>
      </c:spPr>
    </c:title>
    <c:autoTitleDeleted val="0"/>
    <c:plotArea>
      <c:layout/>
      <c:barChart>
        <c:barDir val="bar"/>
        <c:grouping val="clustered"/>
        <c:varyColors val="0"/>
        <c:ser>
          <c:idx val="3"/>
          <c:order val="3"/>
          <c:tx>
            <c:strRef>
              <c:f>DOĞALGAZ!$G$3</c:f>
              <c:strCache>
                <c:ptCount val="1"/>
                <c:pt idx="0">
                  <c:v>PP MİKTAR</c:v>
                </c:pt>
              </c:strCache>
            </c:strRef>
          </c:tx>
          <c:spPr>
            <a:solidFill>
              <a:schemeClr val="accent4"/>
            </a:solidFill>
            <a:ln>
              <a:no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DOĞALGAZ!$C$4:$C$16</c:f>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DOĞALGAZ!$G$4:$G$16</c:f>
              <c:numCache>
                <c:formatCode>General</c:formatCode>
                <c:ptCount val="12"/>
                <c:pt idx="0">
                  <c:v>0</c:v>
                </c:pt>
                <c:pt idx="1">
                  <c:v>0</c:v>
                </c:pt>
                <c:pt idx="2">
                  <c:v>0</c:v>
                </c:pt>
                <c:pt idx="3">
                  <c:v>1.1667371984765129</c:v>
                </c:pt>
                <c:pt idx="4">
                  <c:v>0.80756601450266796</c:v>
                </c:pt>
                <c:pt idx="5">
                  <c:v>0.5849554602441438</c:v>
                </c:pt>
                <c:pt idx="6">
                  <c:v>0.526449385724439</c:v>
                </c:pt>
                <c:pt idx="7">
                  <c:v>0.60419169670270989</c:v>
                </c:pt>
                <c:pt idx="8">
                  <c:v>0.53676441092703275</c:v>
                </c:pt>
                <c:pt idx="9">
                  <c:v>0.77495175607873412</c:v>
                </c:pt>
                <c:pt idx="10">
                  <c:v>1.1959437356885836</c:v>
                </c:pt>
                <c:pt idx="11">
                  <c:v>0</c:v>
                </c:pt>
              </c:numCache>
            </c:numRef>
          </c:val>
          <c:extLst>
            <c:ext xmlns:c16="http://schemas.microsoft.com/office/drawing/2014/chart" uri="{C3380CC4-5D6E-409C-BE32-E72D297353CC}">
              <c16:uniqueId val="{00000000-715A-49B1-9AB8-458F550E868E}"/>
            </c:ext>
          </c:extLst>
        </c:ser>
        <c:dLbls>
          <c:showLegendKey val="0"/>
          <c:showVal val="0"/>
          <c:showCatName val="0"/>
          <c:showSerName val="0"/>
          <c:showPercent val="0"/>
          <c:showBubbleSize val="0"/>
        </c:dLbls>
        <c:gapWidth val="219"/>
        <c:axId val="131365888"/>
        <c:axId val="131388160"/>
        <c:extLst>
          <c:ext xmlns:c15="http://schemas.microsoft.com/office/drawing/2012/chart" uri="{02D57815-91ED-43cb-92C2-25804820EDAC}">
            <c15:filteredBarSeries>
              <c15:ser>
                <c:idx val="0"/>
                <c:order val="0"/>
                <c:tx>
                  <c:strRef>
                    <c:extLst>
                      <c:ext uri="{02D57815-91ED-43cb-92C2-25804820EDAC}">
                        <c15:formulaRef>
                          <c15:sqref>DOĞALGAZ!$D$3</c15:sqref>
                        </c15:formulaRef>
                      </c:ext>
                    </c:extLst>
                    <c:strCache>
                      <c:ptCount val="1"/>
                      <c:pt idx="0">
                        <c:v>KONAKLAYAN</c:v>
                      </c:pt>
                    </c:strCache>
                  </c:strRef>
                </c:tx>
                <c:spPr>
                  <a:solidFill>
                    <a:schemeClr val="accent1"/>
                  </a:solidFill>
                  <a:ln>
                    <a:noFill/>
                  </a:ln>
                  <a:effectLst/>
                </c:spPr>
                <c:invertIfNegative val="0"/>
                <c:cat>
                  <c:strRef>
                    <c:extLst>
                      <c:ext uri="{02D57815-91ED-43cb-92C2-25804820EDAC}">
                        <c15:formulaRef>
                          <c15:sqref>DOĞALGAZ!$C$4:$C$16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c:ext uri="{02D57815-91ED-43cb-92C2-25804820EDAC}">
                        <c15:formulaRef>
                          <c15:sqref>DOĞALGAZ!$D$4:$D$16</c15:sqref>
                        </c15:formulaRef>
                      </c:ext>
                    </c:extLst>
                    <c:numCache>
                      <c:formatCode>General</c:formatCode>
                      <c:ptCount val="12"/>
                      <c:pt idx="0">
                        <c:v>0</c:v>
                      </c:pt>
                      <c:pt idx="1">
                        <c:v>0</c:v>
                      </c:pt>
                      <c:pt idx="2">
                        <c:v>0</c:v>
                      </c:pt>
                      <c:pt idx="3">
                        <c:v>11815</c:v>
                      </c:pt>
                      <c:pt idx="4">
                        <c:v>14618</c:v>
                      </c:pt>
                      <c:pt idx="5">
                        <c:v>24248</c:v>
                      </c:pt>
                      <c:pt idx="6">
                        <c:v>29547</c:v>
                      </c:pt>
                      <c:pt idx="7">
                        <c:v>29964</c:v>
                      </c:pt>
                      <c:pt idx="8">
                        <c:v>24929</c:v>
                      </c:pt>
                      <c:pt idx="9">
                        <c:v>25910</c:v>
                      </c:pt>
                      <c:pt idx="10">
                        <c:v>3057</c:v>
                      </c:pt>
                      <c:pt idx="11">
                        <c:v>0</c:v>
                      </c:pt>
                    </c:numCache>
                  </c:numRef>
                </c:val>
                <c:extLst>
                  <c:ext xmlns:c16="http://schemas.microsoft.com/office/drawing/2014/chart" uri="{C3380CC4-5D6E-409C-BE32-E72D297353CC}">
                    <c16:uniqueId val="{00000001-715A-49B1-9AB8-458F550E868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DOĞALGAZ!$E$3</c15:sqref>
                        </c15:formulaRef>
                      </c:ext>
                    </c:extLst>
                    <c:strCache>
                      <c:ptCount val="1"/>
                      <c:pt idx="0">
                        <c:v>MİKTAR</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DOĞALGAZ!$C$4:$C$16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DOĞALGAZ!$E$4:$E$16</c15:sqref>
                        </c15:formulaRef>
                      </c:ext>
                    </c:extLst>
                    <c:numCache>
                      <c:formatCode>General</c:formatCode>
                      <c:ptCount val="12"/>
                      <c:pt idx="0">
                        <c:v>3057</c:v>
                      </c:pt>
                      <c:pt idx="1">
                        <c:v>1885</c:v>
                      </c:pt>
                      <c:pt idx="2">
                        <c:v>3897</c:v>
                      </c:pt>
                      <c:pt idx="3">
                        <c:v>13785</c:v>
                      </c:pt>
                      <c:pt idx="4">
                        <c:v>11805</c:v>
                      </c:pt>
                      <c:pt idx="5">
                        <c:v>14184</c:v>
                      </c:pt>
                      <c:pt idx="6">
                        <c:v>15555</c:v>
                      </c:pt>
                      <c:pt idx="7">
                        <c:v>18104</c:v>
                      </c:pt>
                      <c:pt idx="8">
                        <c:v>13381</c:v>
                      </c:pt>
                      <c:pt idx="9">
                        <c:v>20079</c:v>
                      </c:pt>
                      <c:pt idx="10">
                        <c:v>3656</c:v>
                      </c:pt>
                      <c:pt idx="11">
                        <c:v>638</c:v>
                      </c:pt>
                    </c:numCache>
                  </c:numRef>
                </c:val>
                <c:extLst xmlns:c15="http://schemas.microsoft.com/office/drawing/2012/chart">
                  <c:ext xmlns:c16="http://schemas.microsoft.com/office/drawing/2014/chart" uri="{C3380CC4-5D6E-409C-BE32-E72D297353CC}">
                    <c16:uniqueId val="{00000002-715A-49B1-9AB8-458F550E868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DOĞALGAZ!$F$3</c15:sqref>
                        </c15:formulaRef>
                      </c:ext>
                    </c:extLst>
                    <c:strCache>
                      <c:ptCount val="1"/>
                      <c:pt idx="0">
                        <c:v>TUTAR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DOĞALGAZ!$C$4:$C$16</c15:sqref>
                        </c15:formulaRef>
                      </c:ext>
                    </c:extLst>
                    <c:strCache>
                      <c:ptCount val="12"/>
                      <c:pt idx="0">
                        <c:v>OCAK  </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extLst xmlns:c15="http://schemas.microsoft.com/office/drawing/2012/chart">
                      <c:ext xmlns:c15="http://schemas.microsoft.com/office/drawing/2012/chart" uri="{02D57815-91ED-43cb-92C2-25804820EDAC}">
                        <c15:formulaRef>
                          <c15:sqref>DOĞALGAZ!$F$4:$F$16</c15:sqref>
                        </c15:formulaRef>
                      </c:ext>
                    </c:extLst>
                    <c:numCache>
                      <c:formatCode>#,##0.00</c:formatCode>
                      <c:ptCount val="12"/>
                      <c:pt idx="0">
                        <c:v>58656.18</c:v>
                      </c:pt>
                      <c:pt idx="1">
                        <c:v>35920.910000000003</c:v>
                      </c:pt>
                      <c:pt idx="2">
                        <c:v>74502.92</c:v>
                      </c:pt>
                      <c:pt idx="3">
                        <c:v>266523.37</c:v>
                      </c:pt>
                      <c:pt idx="4">
                        <c:v>230701.63</c:v>
                      </c:pt>
                      <c:pt idx="5">
                        <c:v>280418.32</c:v>
                      </c:pt>
                      <c:pt idx="6">
                        <c:v>321248.12</c:v>
                      </c:pt>
                      <c:pt idx="7">
                        <c:v>377566.86</c:v>
                      </c:pt>
                      <c:pt idx="8">
                        <c:v>313288.23</c:v>
                      </c:pt>
                      <c:pt idx="9">
                        <c:v>473997.23</c:v>
                      </c:pt>
                      <c:pt idx="10">
                        <c:v>90033.62</c:v>
                      </c:pt>
                      <c:pt idx="11">
                        <c:v>16374.37</c:v>
                      </c:pt>
                    </c:numCache>
                  </c:numRef>
                </c:val>
                <c:extLst xmlns:c15="http://schemas.microsoft.com/office/drawing/2012/chart">
                  <c:ext xmlns:c16="http://schemas.microsoft.com/office/drawing/2014/chart" uri="{C3380CC4-5D6E-409C-BE32-E72D297353CC}">
                    <c16:uniqueId val="{00000003-715A-49B1-9AB8-458F550E868E}"/>
                  </c:ext>
                </c:extLst>
              </c15:ser>
            </c15:filteredBarSeries>
          </c:ext>
        </c:extLst>
      </c:barChart>
      <c:catAx>
        <c:axId val="13136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tr-TR"/>
          </a:p>
        </c:txPr>
        <c:crossAx val="131388160"/>
        <c:crosses val="autoZero"/>
        <c:auto val="1"/>
        <c:lblAlgn val="ctr"/>
        <c:lblOffset val="100"/>
        <c:noMultiLvlLbl val="0"/>
      </c:catAx>
      <c:valAx>
        <c:axId val="131388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tr-TR"/>
          </a:p>
        </c:txPr>
        <c:crossAx val="131365888"/>
        <c:crosses val="autoZero"/>
        <c:crossBetween val="between"/>
      </c:valAx>
      <c:spPr>
        <a:noFill/>
        <a:ln>
          <a:noFill/>
        </a:ln>
        <a:effectLst/>
      </c:spPr>
    </c:plotArea>
    <c:legend>
      <c:legendPos val="b"/>
      <c:overlay val="0"/>
      <c:spPr>
        <a:noFill/>
        <a:ln>
          <a:noFill/>
        </a:ln>
        <a:effectLst/>
      </c:spPr>
      <c:txPr>
        <a:bodyPr rot="0" vert="horz"/>
        <a:lstStyle/>
        <a:p>
          <a:pPr>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sz="1800"/>
      </a:pPr>
      <a:endParaRPr lang="tr-T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EF6B8-2967-4980-8AA7-285D3EE7BD01}" type="datetimeFigureOut">
              <a:rPr lang="tr-TR" smtClean="0"/>
              <a:pPr/>
              <a:t>17.07.2025</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0F7BC-865A-44DE-A4DE-4ED6A61E408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4 Resim"/>
          <p:cNvPicPr/>
          <p:nvPr userDrawn="1"/>
        </p:nvPicPr>
        <p:blipFill>
          <a:blip r:embed="rId2" cstate="print">
            <a:extLst>
              <a:ext uri="{28A0092B-C50C-407E-A947-70E740481C1C}">
                <a14:useLocalDpi xmlns:a14="http://schemas.microsoft.com/office/drawing/2010/main" val="0"/>
              </a:ext>
            </a:extLst>
          </a:blip>
          <a:stretch>
            <a:fillRect/>
          </a:stretch>
        </p:blipFill>
        <p:spPr>
          <a:xfrm>
            <a:off x="17359370" y="571468"/>
            <a:ext cx="666751" cy="5634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sv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svg"/><Relationship Id="rId7" Type="http://schemas.openxmlformats.org/officeDocument/2006/relationships/image" Target="../media/image52.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svg"/><Relationship Id="rId7"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4.jpeg"/><Relationship Id="rId9"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7.svg"/><Relationship Id="rId18" Type="http://schemas.openxmlformats.org/officeDocument/2006/relationships/image" Target="../media/image76.png"/><Relationship Id="rId26" Type="http://schemas.openxmlformats.org/officeDocument/2006/relationships/image" Target="../media/image80.png"/><Relationship Id="rId39" Type="http://schemas.openxmlformats.org/officeDocument/2006/relationships/image" Target="../media/image63.svg"/><Relationship Id="rId21" Type="http://schemas.openxmlformats.org/officeDocument/2006/relationships/image" Target="../media/image45.svg"/><Relationship Id="rId34" Type="http://schemas.openxmlformats.org/officeDocument/2006/relationships/image" Target="../media/image84.png"/><Relationship Id="rId7" Type="http://schemas.openxmlformats.org/officeDocument/2006/relationships/image" Target="../media/image31.svg"/><Relationship Id="rId12" Type="http://schemas.openxmlformats.org/officeDocument/2006/relationships/image" Target="../media/image73.png"/><Relationship Id="rId17" Type="http://schemas.openxmlformats.org/officeDocument/2006/relationships/image" Target="../media/image41.svg"/><Relationship Id="rId25" Type="http://schemas.openxmlformats.org/officeDocument/2006/relationships/image" Target="../media/image49.svg"/><Relationship Id="rId33" Type="http://schemas.openxmlformats.org/officeDocument/2006/relationships/image" Target="../media/image57.svg"/><Relationship Id="rId38" Type="http://schemas.openxmlformats.org/officeDocument/2006/relationships/image" Target="../media/image86.png"/><Relationship Id="rId2" Type="http://schemas.openxmlformats.org/officeDocument/2006/relationships/image" Target="../media/image69.png"/><Relationship Id="rId16" Type="http://schemas.openxmlformats.org/officeDocument/2006/relationships/image" Target="../media/image75.png"/><Relationship Id="rId20" Type="http://schemas.openxmlformats.org/officeDocument/2006/relationships/image" Target="../media/image77.png"/><Relationship Id="rId29" Type="http://schemas.openxmlformats.org/officeDocument/2006/relationships/image" Target="../media/image53.svg"/><Relationship Id="rId41"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35.svg"/><Relationship Id="rId24" Type="http://schemas.openxmlformats.org/officeDocument/2006/relationships/image" Target="../media/image79.png"/><Relationship Id="rId32" Type="http://schemas.openxmlformats.org/officeDocument/2006/relationships/image" Target="../media/image83.png"/><Relationship Id="rId37" Type="http://schemas.openxmlformats.org/officeDocument/2006/relationships/image" Target="../media/image61.svg"/><Relationship Id="rId40" Type="http://schemas.openxmlformats.org/officeDocument/2006/relationships/image" Target="../media/image87.pn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81.png"/><Relationship Id="rId36"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43.svg"/><Relationship Id="rId31" Type="http://schemas.openxmlformats.org/officeDocument/2006/relationships/image" Target="../media/image55.svg"/><Relationship Id="rId9" Type="http://schemas.openxmlformats.org/officeDocument/2006/relationships/image" Target="../media/image33.svg"/><Relationship Id="rId14" Type="http://schemas.openxmlformats.org/officeDocument/2006/relationships/image" Target="../media/image74.png"/><Relationship Id="rId22" Type="http://schemas.openxmlformats.org/officeDocument/2006/relationships/image" Target="../media/image78.png"/><Relationship Id="rId27" Type="http://schemas.openxmlformats.org/officeDocument/2006/relationships/image" Target="../media/image51.svg"/><Relationship Id="rId30" Type="http://schemas.openxmlformats.org/officeDocument/2006/relationships/image" Target="../media/image82.png"/><Relationship Id="rId35"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7994211" cy="10287000"/>
            <a:chOff x="0" y="0"/>
            <a:chExt cx="2704214" cy="3562982"/>
          </a:xfrm>
        </p:grpSpPr>
        <p:sp>
          <p:nvSpPr>
            <p:cNvPr id="3" name="Freeform 3"/>
            <p:cNvSpPr/>
            <p:nvPr/>
          </p:nvSpPr>
          <p:spPr>
            <a:xfrm>
              <a:off x="0" y="0"/>
              <a:ext cx="2704214" cy="3562983"/>
            </a:xfrm>
            <a:custGeom>
              <a:avLst/>
              <a:gdLst/>
              <a:ahLst/>
              <a:cxnLst/>
              <a:rect l="l" t="t" r="r" b="b"/>
              <a:pathLst>
                <a:path w="2704214" h="3562983">
                  <a:moveTo>
                    <a:pt x="0" y="0"/>
                  </a:moveTo>
                  <a:lnTo>
                    <a:pt x="2704214" y="0"/>
                  </a:lnTo>
                  <a:lnTo>
                    <a:pt x="2704214" y="3562983"/>
                  </a:lnTo>
                  <a:lnTo>
                    <a:pt x="0" y="3562983"/>
                  </a:lnTo>
                  <a:close/>
                </a:path>
              </a:pathLst>
            </a:custGeom>
            <a:solidFill>
              <a:srgbClr val="266041"/>
            </a:solidFill>
          </p:spPr>
        </p:sp>
      </p:grpSp>
      <p:grpSp>
        <p:nvGrpSpPr>
          <p:cNvPr id="9" name="Group 9"/>
          <p:cNvGrpSpPr/>
          <p:nvPr/>
        </p:nvGrpSpPr>
        <p:grpSpPr>
          <a:xfrm>
            <a:off x="1773663" y="4142188"/>
            <a:ext cx="8250588" cy="2248528"/>
            <a:chOff x="0" y="0"/>
            <a:chExt cx="11000783" cy="2998037"/>
          </a:xfrm>
        </p:grpSpPr>
        <p:sp>
          <p:nvSpPr>
            <p:cNvPr id="10" name="TextBox 10"/>
            <p:cNvSpPr txBox="1"/>
            <p:nvPr/>
          </p:nvSpPr>
          <p:spPr>
            <a:xfrm>
              <a:off x="0" y="591658"/>
              <a:ext cx="11000783" cy="2406379"/>
            </a:xfrm>
            <a:prstGeom prst="rect">
              <a:avLst/>
            </a:prstGeom>
          </p:spPr>
          <p:txBody>
            <a:bodyPr lIns="0" tIns="0" rIns="0" bIns="0" rtlCol="0" anchor="t">
              <a:spAutoFit/>
            </a:bodyPr>
            <a:lstStyle/>
            <a:p>
              <a:pPr>
                <a:lnSpc>
                  <a:spcPts val="7361"/>
                </a:lnSpc>
              </a:pPr>
              <a:r>
                <a:rPr lang="en-US" sz="5257" dirty="0">
                  <a:solidFill>
                    <a:srgbClr val="FFFFFF"/>
                  </a:solidFill>
                  <a:latin typeface="Open Sauce Heavy"/>
                </a:rPr>
                <a:t>SÜRDÜRÜLEBİLİRLİK RAPORU</a:t>
              </a:r>
            </a:p>
          </p:txBody>
        </p:sp>
        <p:sp>
          <p:nvSpPr>
            <p:cNvPr id="11" name="TextBox 11"/>
            <p:cNvSpPr txBox="1"/>
            <p:nvPr/>
          </p:nvSpPr>
          <p:spPr>
            <a:xfrm>
              <a:off x="0" y="-57150"/>
              <a:ext cx="11000783" cy="622723"/>
            </a:xfrm>
            <a:prstGeom prst="rect">
              <a:avLst/>
            </a:prstGeom>
          </p:spPr>
          <p:txBody>
            <a:bodyPr lIns="0" tIns="0" rIns="0" bIns="0" rtlCol="0" anchor="t">
              <a:spAutoFit/>
            </a:bodyPr>
            <a:lstStyle/>
            <a:p>
              <a:pPr>
                <a:lnSpc>
                  <a:spcPts val="3919"/>
                </a:lnSpc>
                <a:spcBef>
                  <a:spcPct val="0"/>
                </a:spcBef>
              </a:pPr>
              <a:r>
                <a:rPr lang="en-US" sz="2800" dirty="0">
                  <a:solidFill>
                    <a:srgbClr val="FFFFFF"/>
                  </a:solidFill>
                  <a:latin typeface="Open Sauce Semi-Bold"/>
                </a:rPr>
                <a:t>KAİLA </a:t>
              </a:r>
              <a:r>
                <a:rPr lang="tr-TR" sz="2800" dirty="0" smtClean="0">
                  <a:solidFill>
                    <a:srgbClr val="FFFFFF"/>
                  </a:solidFill>
                  <a:latin typeface="Open Sauce Semi-Bold"/>
                </a:rPr>
                <a:t>BEACH </a:t>
              </a:r>
              <a:r>
                <a:rPr lang="en-US" sz="2800" dirty="0" smtClean="0">
                  <a:solidFill>
                    <a:srgbClr val="FFFFFF"/>
                  </a:solidFill>
                  <a:latin typeface="Open Sauce Semi-Bold"/>
                </a:rPr>
                <a:t>HOTEL</a:t>
              </a:r>
              <a:endParaRPr lang="en-US" sz="2800" dirty="0">
                <a:solidFill>
                  <a:srgbClr val="FFFFFF"/>
                </a:solidFill>
                <a:latin typeface="Open Sauce Semi-Bold"/>
              </a:endParaRPr>
            </a:p>
          </p:txBody>
        </p:sp>
      </p:grpSp>
      <p:sp>
        <p:nvSpPr>
          <p:cNvPr id="12" name="TextBox 12"/>
          <p:cNvSpPr txBox="1"/>
          <p:nvPr/>
        </p:nvSpPr>
        <p:spPr>
          <a:xfrm>
            <a:off x="1773662" y="8169187"/>
            <a:ext cx="3584123" cy="690061"/>
          </a:xfrm>
          <a:prstGeom prst="rect">
            <a:avLst/>
          </a:prstGeom>
        </p:spPr>
        <p:txBody>
          <a:bodyPr wrap="square" lIns="0" tIns="0" rIns="0" bIns="0" rtlCol="0" anchor="t">
            <a:spAutoFit/>
          </a:bodyPr>
          <a:lstStyle/>
          <a:p>
            <a:pPr marL="0" lvl="0" indent="0">
              <a:lnSpc>
                <a:spcPts val="5879"/>
              </a:lnSpc>
              <a:spcBef>
                <a:spcPct val="0"/>
              </a:spcBef>
            </a:pPr>
            <a:r>
              <a:rPr lang="en-US" sz="4199" spc="83" dirty="0" smtClean="0">
                <a:solidFill>
                  <a:srgbClr val="FFFFFF"/>
                </a:solidFill>
                <a:latin typeface="Open Sauce"/>
              </a:rPr>
              <a:t>202</a:t>
            </a:r>
            <a:r>
              <a:rPr lang="tr-TR" sz="4199" spc="83" dirty="0">
                <a:solidFill>
                  <a:srgbClr val="FFFFFF"/>
                </a:solidFill>
                <a:latin typeface="Open Sauce"/>
              </a:rPr>
              <a:t>4</a:t>
            </a:r>
            <a:endParaRPr lang="en-US" sz="4199" spc="83" dirty="0">
              <a:solidFill>
                <a:srgbClr val="FFFFFF"/>
              </a:solidFill>
              <a:latin typeface="Open Sauce"/>
            </a:endParaRPr>
          </a:p>
        </p:txBody>
      </p:sp>
      <p:sp>
        <p:nvSpPr>
          <p:cNvPr id="13" name="TextBox 13"/>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grpSp>
        <p:nvGrpSpPr>
          <p:cNvPr id="14" name="Group 14"/>
          <p:cNvGrpSpPr/>
          <p:nvPr/>
        </p:nvGrpSpPr>
        <p:grpSpPr>
          <a:xfrm>
            <a:off x="628911" y="4355157"/>
            <a:ext cx="4935043" cy="1047662"/>
            <a:chOff x="0" y="0"/>
            <a:chExt cx="6580057" cy="1396882"/>
          </a:xfrm>
        </p:grpSpPr>
        <p:sp>
          <p:nvSpPr>
            <p:cNvPr id="15" name="Freeform 15"/>
            <p:cNvSpPr/>
            <p:nvPr/>
          </p:nvSpPr>
          <p:spPr>
            <a:xfrm>
              <a:off x="0" y="0"/>
              <a:ext cx="1396882" cy="1396882"/>
            </a:xfrm>
            <a:custGeom>
              <a:avLst/>
              <a:gdLst/>
              <a:ahLst/>
              <a:cxnLst/>
              <a:rect l="l" t="t" r="r" b="b"/>
              <a:pathLst>
                <a:path w="1396882" h="1396882">
                  <a:moveTo>
                    <a:pt x="0" y="0"/>
                  </a:moveTo>
                  <a:lnTo>
                    <a:pt x="1396882" y="0"/>
                  </a:lnTo>
                  <a:lnTo>
                    <a:pt x="1396882" y="1396882"/>
                  </a:lnTo>
                  <a:lnTo>
                    <a:pt x="0" y="13968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703876" y="344113"/>
              <a:ext cx="4876181" cy="769182"/>
            </a:xfrm>
            <a:prstGeom prst="rect">
              <a:avLst/>
            </a:prstGeom>
          </p:spPr>
          <p:txBody>
            <a:bodyPr lIns="0" tIns="0" rIns="0" bIns="0" rtlCol="0" anchor="t">
              <a:spAutoFit/>
            </a:bodyPr>
            <a:lstStyle/>
            <a:p>
              <a:pPr>
                <a:lnSpc>
                  <a:spcPts val="4922"/>
                </a:lnSpc>
              </a:pPr>
              <a:endParaRPr/>
            </a:p>
          </p:txBody>
        </p:sp>
      </p:grpSp>
      <p:pic>
        <p:nvPicPr>
          <p:cNvPr id="17" name="16 Resim" descr="Beach Logo.png"/>
          <p:cNvPicPr>
            <a:picLocks noChangeAspect="1"/>
          </p:cNvPicPr>
          <p:nvPr/>
        </p:nvPicPr>
        <p:blipFill>
          <a:blip r:embed="rId4" cstate="print"/>
          <a:stretch>
            <a:fillRect/>
          </a:stretch>
        </p:blipFill>
        <p:spPr>
          <a:xfrm>
            <a:off x="9644066" y="1142972"/>
            <a:ext cx="8001056" cy="8001056"/>
          </a:xfrm>
          <a:prstGeom prst="rect">
            <a:avLst/>
          </a:prstGeom>
        </p:spPr>
      </p:pic>
      <p:pic>
        <p:nvPicPr>
          <p:cNvPr id="20" name="16 Resim" descr="Kaila 2025 kopya.jpg"/>
          <p:cNvPicPr>
            <a:picLocks noChangeAspect="1"/>
          </p:cNvPicPr>
          <p:nvPr/>
        </p:nvPicPr>
        <p:blipFill>
          <a:blip r:embed="rId5"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ÖDÜLLER &amp; SERTİFİKALARIMIZ</a:t>
            </a:r>
          </a:p>
        </p:txBody>
      </p:sp>
      <p:pic>
        <p:nvPicPr>
          <p:cNvPr id="5" name="Resim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52" y="1928790"/>
            <a:ext cx="5143536" cy="7500990"/>
          </a:xfrm>
          <a:prstGeom prst="rect">
            <a:avLst/>
          </a:prstGeom>
          <a:noFill/>
          <a:ln>
            <a:noFill/>
          </a:ln>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248" y="2119164"/>
            <a:ext cx="5393751" cy="7612459"/>
          </a:xfrm>
          <a:prstGeom prst="rect">
            <a:avLst/>
          </a:prstGeom>
        </p:spPr>
      </p:pic>
      <p:pic>
        <p:nvPicPr>
          <p:cNvPr id="8"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SIFIR ATIK BELGEMİZ</a:t>
            </a:r>
          </a:p>
        </p:txBody>
      </p:sp>
      <p:pic>
        <p:nvPicPr>
          <p:cNvPr id="1026" name="Picture 2"/>
          <p:cNvPicPr>
            <a:picLocks noChangeAspect="1" noChangeArrowheads="1"/>
          </p:cNvPicPr>
          <p:nvPr/>
        </p:nvPicPr>
        <p:blipFill>
          <a:blip r:embed="rId2"/>
          <a:srcRect/>
          <a:stretch>
            <a:fillRect/>
          </a:stretch>
        </p:blipFill>
        <p:spPr bwMode="auto">
          <a:xfrm>
            <a:off x="4286216" y="2214542"/>
            <a:ext cx="9858444" cy="6965100"/>
          </a:xfrm>
          <a:prstGeom prst="rect">
            <a:avLst/>
          </a:prstGeom>
          <a:noFill/>
          <a:ln w="9525">
            <a:noFill/>
            <a:miter lim="800000"/>
            <a:headEnd/>
            <a:tailEnd/>
          </a:ln>
          <a:effectLst/>
        </p:spPr>
      </p:pic>
      <p:pic>
        <p:nvPicPr>
          <p:cNvPr id="5"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732096"/>
            <a:ext cx="8403284" cy="1094740"/>
          </a:xfrm>
          <a:prstGeom prst="rect">
            <a:avLst/>
          </a:prstGeom>
        </p:spPr>
        <p:txBody>
          <a:bodyPr lIns="0" tIns="0" rIns="0" bIns="0" rtlCol="0" anchor="t">
            <a:spAutoFit/>
          </a:bodyPr>
          <a:lstStyle/>
          <a:p>
            <a:pPr>
              <a:lnSpc>
                <a:spcPts val="8960"/>
              </a:lnSpc>
            </a:pPr>
            <a:r>
              <a:rPr lang="en-US" sz="6400" dirty="0" smtClean="0">
                <a:solidFill>
                  <a:srgbClr val="FFFFFF"/>
                </a:solidFill>
                <a:latin typeface="Open Sauce Heavy"/>
              </a:rPr>
              <a:t>POL</a:t>
            </a:r>
            <a:r>
              <a:rPr lang="tr-TR" sz="6400" dirty="0">
                <a:solidFill>
                  <a:srgbClr val="FFFFFF"/>
                </a:solidFill>
                <a:latin typeface="Open Sauce Heavy"/>
              </a:rPr>
              <a:t>İ</a:t>
            </a:r>
            <a:r>
              <a:rPr lang="en-US" sz="6400" dirty="0" smtClean="0">
                <a:solidFill>
                  <a:srgbClr val="FFFFFF"/>
                </a:solidFill>
                <a:latin typeface="Open Sauce Heavy"/>
              </a:rPr>
              <a:t>T</a:t>
            </a:r>
            <a:r>
              <a:rPr lang="tr-TR" sz="6400">
                <a:solidFill>
                  <a:srgbClr val="FFFFFF"/>
                </a:solidFill>
                <a:latin typeface="Open Sauce Heavy"/>
              </a:rPr>
              <a:t>İ</a:t>
            </a:r>
            <a:r>
              <a:rPr lang="en-US" sz="6400" smtClean="0">
                <a:solidFill>
                  <a:srgbClr val="FFFFFF"/>
                </a:solidFill>
                <a:latin typeface="Open Sauce Heavy"/>
              </a:rPr>
              <a:t>KALARIMIZ</a:t>
            </a:r>
            <a:endParaRPr lang="en-US" sz="6400">
              <a:solidFill>
                <a:srgbClr val="FFFFFF"/>
              </a:solidFill>
              <a:latin typeface="Open Sauce Heavy"/>
            </a:endParaRP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28592"/>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428696" y="642906"/>
            <a:ext cx="15412367" cy="9100515"/>
            <a:chOff x="-128202" y="-410185"/>
            <a:chExt cx="20549822" cy="12134020"/>
          </a:xfrm>
        </p:grpSpPr>
        <p:sp>
          <p:nvSpPr>
            <p:cNvPr id="3" name="TextBox 3"/>
            <p:cNvSpPr txBox="1"/>
            <p:nvPr/>
          </p:nvSpPr>
          <p:spPr>
            <a:xfrm>
              <a:off x="-32951" y="-410185"/>
              <a:ext cx="20454571" cy="1538883"/>
            </a:xfrm>
            <a:prstGeom prst="rect">
              <a:avLst/>
            </a:prstGeom>
          </p:spPr>
          <p:txBody>
            <a:bodyPr lIns="0" tIns="0" rIns="0" bIns="0" rtlCol="0" anchor="t">
              <a:spAutoFit/>
            </a:bodyPr>
            <a:lstStyle/>
            <a:p>
              <a:pPr>
                <a:lnSpc>
                  <a:spcPts val="8960"/>
                </a:lnSpc>
              </a:pPr>
              <a:r>
                <a:rPr lang="en-US" sz="4800" dirty="0" smtClean="0">
                  <a:solidFill>
                    <a:schemeClr val="bg1"/>
                  </a:solidFill>
                  <a:latin typeface="Open Sauce Heavy"/>
                </a:rPr>
                <a:t>KALİTE POLİTİKAMIZ </a:t>
              </a:r>
              <a:endParaRPr lang="en-US" sz="4800" dirty="0">
                <a:solidFill>
                  <a:schemeClr val="bg1"/>
                </a:solidFill>
                <a:latin typeface="Open Sauce Heavy"/>
              </a:endParaRPr>
            </a:p>
          </p:txBody>
        </p:sp>
        <p:sp>
          <p:nvSpPr>
            <p:cNvPr id="4" name="TextBox 4"/>
            <p:cNvSpPr txBox="1"/>
            <p:nvPr/>
          </p:nvSpPr>
          <p:spPr>
            <a:xfrm>
              <a:off x="-128202" y="1971082"/>
              <a:ext cx="20454571" cy="9752753"/>
            </a:xfrm>
            <a:prstGeom prst="rect">
              <a:avLst/>
            </a:prstGeom>
          </p:spPr>
          <p:txBody>
            <a:bodyPr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Italics"/>
                </a:rPr>
                <a:t>Misafir</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diğer</a:t>
              </a:r>
              <a:r>
                <a:rPr lang="en-US" sz="1899" spc="37" dirty="0">
                  <a:solidFill>
                    <a:srgbClr val="1A3B29"/>
                  </a:solidFill>
                  <a:latin typeface="Open Sauce Italics"/>
                </a:rPr>
                <a:t> </a:t>
              </a:r>
              <a:r>
                <a:rPr lang="en-US" sz="1899" spc="37" dirty="0" err="1">
                  <a:solidFill>
                    <a:srgbClr val="1A3B29"/>
                  </a:solidFill>
                  <a:latin typeface="Open Sauce Italics"/>
                </a:rPr>
                <a:t>taraflardan</a:t>
              </a:r>
              <a:r>
                <a:rPr lang="en-US" sz="1899" spc="37" dirty="0">
                  <a:solidFill>
                    <a:srgbClr val="1A3B29"/>
                  </a:solidFill>
                  <a:latin typeface="Open Sauce Italics"/>
                </a:rPr>
                <a:t> </a:t>
              </a:r>
              <a:r>
                <a:rPr lang="en-US" sz="1899" spc="37" dirty="0" err="1">
                  <a:solidFill>
                    <a:srgbClr val="1A3B29"/>
                  </a:solidFill>
                  <a:latin typeface="Open Sauce Italics"/>
                </a:rPr>
                <a:t>gelebilecek</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öneri</a:t>
              </a:r>
              <a:r>
                <a:rPr lang="en-US" sz="1899" spc="37" dirty="0">
                  <a:solidFill>
                    <a:srgbClr val="1A3B29"/>
                  </a:solidFill>
                  <a:latin typeface="Open Sauce Italics"/>
                </a:rPr>
                <a:t>, </a:t>
              </a:r>
              <a:r>
                <a:rPr lang="en-US" sz="1899" spc="37" dirty="0" err="1">
                  <a:solidFill>
                    <a:srgbClr val="1A3B29"/>
                  </a:solidFill>
                  <a:latin typeface="Open Sauce Italics"/>
                </a:rPr>
                <a:t>istek</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şikâyetleri</a:t>
              </a:r>
              <a:r>
                <a:rPr lang="en-US" sz="1899" spc="37" dirty="0">
                  <a:solidFill>
                    <a:srgbClr val="1A3B29"/>
                  </a:solidFill>
                  <a:latin typeface="Open Sauce Italics"/>
                </a:rPr>
                <a:t> </a:t>
              </a:r>
              <a:r>
                <a:rPr lang="en-US" sz="1899" spc="37" dirty="0" err="1">
                  <a:solidFill>
                    <a:srgbClr val="1A3B29"/>
                  </a:solidFill>
                  <a:latin typeface="Open Sauce Italics"/>
                </a:rPr>
                <a:t>değerlendirerek</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çalışanlarımıza</a:t>
              </a:r>
              <a:r>
                <a:rPr lang="en-US" sz="1899" spc="37" dirty="0">
                  <a:solidFill>
                    <a:srgbClr val="1A3B29"/>
                  </a:solidFill>
                  <a:latin typeface="Open Sauce Italics"/>
                </a:rPr>
                <a:t> </a:t>
              </a:r>
              <a:r>
                <a:rPr lang="en-US" sz="1899" spc="37" dirty="0" err="1">
                  <a:solidFill>
                    <a:srgbClr val="1A3B29"/>
                  </a:solidFill>
                  <a:latin typeface="Open Sauce Italics"/>
                </a:rPr>
                <a:t>duyurup</a:t>
              </a:r>
              <a:r>
                <a:rPr lang="en-US" sz="1899" spc="37" dirty="0">
                  <a:solidFill>
                    <a:srgbClr val="1A3B29"/>
                  </a:solidFill>
                  <a:latin typeface="Open Sauce Italics"/>
                </a:rPr>
                <a:t> en </a:t>
              </a:r>
              <a:r>
                <a:rPr lang="en-US" sz="1899" spc="37" dirty="0" err="1">
                  <a:solidFill>
                    <a:srgbClr val="1A3B29"/>
                  </a:solidFill>
                  <a:latin typeface="Open Sauce Italics"/>
                </a:rPr>
                <a:t>üst</a:t>
              </a:r>
              <a:r>
                <a:rPr lang="en-US" sz="1899" spc="37" dirty="0">
                  <a:solidFill>
                    <a:srgbClr val="1A3B29"/>
                  </a:solidFill>
                  <a:latin typeface="Open Sauce Italics"/>
                </a:rPr>
                <a:t> </a:t>
              </a:r>
              <a:r>
                <a:rPr lang="en-US" sz="1899" spc="37" dirty="0" err="1">
                  <a:solidFill>
                    <a:srgbClr val="1A3B29"/>
                  </a:solidFill>
                  <a:latin typeface="Open Sauce Italics"/>
                </a:rPr>
                <a:t>düzeyde</a:t>
              </a:r>
              <a:r>
                <a:rPr lang="en-US" sz="1899" spc="37" dirty="0">
                  <a:solidFill>
                    <a:srgbClr val="1A3B29"/>
                  </a:solidFill>
                  <a:latin typeface="Open Sauce Italics"/>
                </a:rPr>
                <a:t> </a:t>
              </a:r>
              <a:r>
                <a:rPr lang="en-US" sz="1899" spc="37" dirty="0" err="1">
                  <a:solidFill>
                    <a:srgbClr val="1A3B29"/>
                  </a:solidFill>
                  <a:latin typeface="Open Sauce Italics"/>
                </a:rPr>
                <a:t>memnuniyet</a:t>
              </a:r>
              <a:r>
                <a:rPr lang="en-US" sz="1899" spc="37" dirty="0">
                  <a:solidFill>
                    <a:srgbClr val="1A3B29"/>
                  </a:solidFill>
                  <a:latin typeface="Open Sauce Italics"/>
                </a:rPr>
                <a:t> </a:t>
              </a:r>
              <a:r>
                <a:rPr lang="en-US" sz="1899" spc="37" dirty="0" err="1">
                  <a:solidFill>
                    <a:srgbClr val="1A3B29"/>
                  </a:solidFill>
                  <a:latin typeface="Open Sauce Italics"/>
                </a:rPr>
                <a:t>sağlamayı</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Yasal</a:t>
              </a:r>
              <a:r>
                <a:rPr lang="en-US" sz="1899" spc="37" dirty="0">
                  <a:solidFill>
                    <a:srgbClr val="1A3B29"/>
                  </a:solidFill>
                  <a:latin typeface="Open Sauce Italics"/>
                </a:rPr>
                <a:t>, </a:t>
              </a:r>
              <a:r>
                <a:rPr lang="en-US" sz="1899" spc="37" dirty="0" err="1">
                  <a:solidFill>
                    <a:srgbClr val="1A3B29"/>
                  </a:solidFill>
                  <a:latin typeface="Open Sauce Italics"/>
                </a:rPr>
                <a:t>düzenleyici</a:t>
              </a:r>
              <a:r>
                <a:rPr lang="en-US" sz="1899" spc="37" dirty="0">
                  <a:solidFill>
                    <a:srgbClr val="1A3B29"/>
                  </a:solidFill>
                  <a:latin typeface="Open Sauce Italics"/>
                </a:rPr>
                <a:t> </a:t>
              </a:r>
              <a:r>
                <a:rPr lang="en-US" sz="1899" spc="37" dirty="0" err="1">
                  <a:solidFill>
                    <a:srgbClr val="1A3B29"/>
                  </a:solidFill>
                  <a:latin typeface="Open Sauce Italics"/>
                </a:rPr>
                <a:t>gerekliliklere</a:t>
              </a:r>
              <a:r>
                <a:rPr lang="en-US" sz="1899" spc="37" dirty="0">
                  <a:solidFill>
                    <a:srgbClr val="1A3B29"/>
                  </a:solidFill>
                  <a:latin typeface="Open Sauce Italics"/>
                </a:rPr>
                <a:t> </a:t>
              </a:r>
              <a:r>
                <a:rPr lang="en-US" sz="1899" spc="37" dirty="0" err="1">
                  <a:solidFill>
                    <a:srgbClr val="1A3B29"/>
                  </a:solidFill>
                  <a:latin typeface="Open Sauce Italics"/>
                </a:rPr>
                <a:t>göre</a:t>
              </a:r>
              <a:r>
                <a:rPr lang="en-US" sz="1899" spc="37" dirty="0">
                  <a:solidFill>
                    <a:srgbClr val="1A3B29"/>
                  </a:solidFill>
                  <a:latin typeface="Open Sauce Italics"/>
                </a:rPr>
                <a:t> </a:t>
              </a:r>
              <a:r>
                <a:rPr lang="en-US" sz="1899" spc="37" dirty="0" err="1">
                  <a:solidFill>
                    <a:srgbClr val="1A3B29"/>
                  </a:solidFill>
                  <a:latin typeface="Open Sauce Italics"/>
                </a:rPr>
                <a:t>güvenilir</a:t>
              </a:r>
              <a:r>
                <a:rPr lang="en-US" sz="1899" spc="37" dirty="0">
                  <a:solidFill>
                    <a:srgbClr val="1A3B29"/>
                  </a:solidFill>
                  <a:latin typeface="Open Sauce Italics"/>
                </a:rPr>
                <a:t> </a:t>
              </a:r>
              <a:r>
                <a:rPr lang="en-US" sz="1899" spc="37" dirty="0" err="1">
                  <a:solidFill>
                    <a:srgbClr val="1A3B29"/>
                  </a:solidFill>
                  <a:latin typeface="Open Sauce Italics"/>
                </a:rPr>
                <a:t>gıda</a:t>
              </a:r>
              <a:r>
                <a:rPr lang="en-US" sz="1899" spc="37" dirty="0">
                  <a:solidFill>
                    <a:srgbClr val="1A3B29"/>
                  </a:solidFill>
                  <a:latin typeface="Open Sauce Italics"/>
                </a:rPr>
                <a:t> </a:t>
              </a:r>
              <a:r>
                <a:rPr lang="en-US" sz="1899" spc="37" dirty="0" err="1">
                  <a:solidFill>
                    <a:srgbClr val="1A3B29"/>
                  </a:solidFill>
                  <a:latin typeface="Open Sauce Italics"/>
                </a:rPr>
                <a:t>üretmeyi</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Misafirlerimizin</a:t>
              </a:r>
              <a:r>
                <a:rPr lang="en-US" sz="1899" spc="37" dirty="0">
                  <a:solidFill>
                    <a:srgbClr val="1A3B29"/>
                  </a:solidFill>
                  <a:latin typeface="Open Sauce Italics"/>
                </a:rPr>
                <a:t> </a:t>
              </a:r>
              <a:r>
                <a:rPr lang="en-US" sz="1899" spc="37" dirty="0" err="1">
                  <a:solidFill>
                    <a:srgbClr val="1A3B29"/>
                  </a:solidFill>
                  <a:latin typeface="Open Sauce Italics"/>
                </a:rPr>
                <a:t>sağlıklı</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şekilde</a:t>
              </a:r>
              <a:r>
                <a:rPr lang="en-US" sz="1899" spc="37" dirty="0">
                  <a:solidFill>
                    <a:srgbClr val="1A3B29"/>
                  </a:solidFill>
                  <a:latin typeface="Open Sauce Italics"/>
                </a:rPr>
                <a:t> </a:t>
              </a:r>
              <a:r>
                <a:rPr lang="en-US" sz="1899" spc="37" dirty="0" err="1">
                  <a:solidFill>
                    <a:srgbClr val="1A3B29"/>
                  </a:solidFill>
                  <a:latin typeface="Open Sauce Italics"/>
                </a:rPr>
                <a:t>beslenmeleri</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besin</a:t>
              </a:r>
              <a:r>
                <a:rPr lang="en-US" sz="1899" spc="37" dirty="0">
                  <a:solidFill>
                    <a:srgbClr val="1A3B29"/>
                  </a:solidFill>
                  <a:latin typeface="Open Sauce Italics"/>
                </a:rPr>
                <a:t> </a:t>
              </a:r>
              <a:r>
                <a:rPr lang="en-US" sz="1899" spc="37" dirty="0" err="1">
                  <a:solidFill>
                    <a:srgbClr val="1A3B29"/>
                  </a:solidFill>
                  <a:latin typeface="Open Sauce Italics"/>
                </a:rPr>
                <a:t>maddelerini</a:t>
              </a:r>
              <a:r>
                <a:rPr lang="en-US" sz="1899" spc="37" dirty="0">
                  <a:solidFill>
                    <a:srgbClr val="1A3B29"/>
                  </a:solidFill>
                  <a:latin typeface="Open Sauce Italics"/>
                </a:rPr>
                <a:t> </a:t>
              </a:r>
              <a:r>
                <a:rPr lang="en-US" sz="1899" spc="37" dirty="0" err="1">
                  <a:solidFill>
                    <a:srgbClr val="1A3B29"/>
                  </a:solidFill>
                  <a:latin typeface="Open Sauce Italics"/>
                </a:rPr>
                <a:t>dengeli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yeter</a:t>
              </a:r>
              <a:r>
                <a:rPr lang="en-US" sz="1899" spc="37" dirty="0">
                  <a:solidFill>
                    <a:srgbClr val="1A3B29"/>
                  </a:solidFill>
                  <a:latin typeface="Open Sauce Italics"/>
                </a:rPr>
                <a:t> </a:t>
              </a:r>
              <a:r>
                <a:rPr lang="en-US" sz="1899" spc="37" dirty="0" err="1">
                  <a:solidFill>
                    <a:srgbClr val="1A3B29"/>
                  </a:solidFill>
                  <a:latin typeface="Open Sauce Italics"/>
                </a:rPr>
                <a:t>miktarda</a:t>
              </a:r>
              <a:r>
                <a:rPr lang="en-US" sz="1899" spc="37" dirty="0">
                  <a:solidFill>
                    <a:srgbClr val="1A3B29"/>
                  </a:solidFill>
                  <a:latin typeface="Open Sauce Italics"/>
                </a:rPr>
                <a:t> </a:t>
              </a:r>
              <a:r>
                <a:rPr lang="en-US" sz="1899" spc="37" dirty="0" err="1">
                  <a:solidFill>
                    <a:srgbClr val="1A3B29"/>
                  </a:solidFill>
                  <a:latin typeface="Open Sauce Italics"/>
                </a:rPr>
                <a:t>bulunduran</a:t>
              </a:r>
              <a:r>
                <a:rPr lang="en-US" sz="1899" spc="37" dirty="0">
                  <a:solidFill>
                    <a:srgbClr val="1A3B29"/>
                  </a:solidFill>
                  <a:latin typeface="Open Sauce Italics"/>
                </a:rPr>
                <a:t> </a:t>
              </a:r>
              <a:r>
                <a:rPr lang="en-US" sz="1899" spc="37" dirty="0" err="1">
                  <a:solidFill>
                    <a:srgbClr val="1A3B29"/>
                  </a:solidFill>
                  <a:latin typeface="Open Sauce Italics"/>
                </a:rPr>
                <a:t>fiziksel</a:t>
              </a:r>
              <a:r>
                <a:rPr lang="en-US" sz="1899" spc="37" dirty="0">
                  <a:solidFill>
                    <a:srgbClr val="1A3B29"/>
                  </a:solidFill>
                  <a:latin typeface="Open Sauce Italics"/>
                </a:rPr>
                <a:t>, </a:t>
              </a:r>
              <a:r>
                <a:rPr lang="en-US" sz="1899" spc="37" dirty="0" err="1">
                  <a:solidFill>
                    <a:srgbClr val="1A3B29"/>
                  </a:solidFill>
                  <a:latin typeface="Open Sauce Italics"/>
                </a:rPr>
                <a:t>kimyasal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mikrobiyolojik</a:t>
              </a:r>
              <a:r>
                <a:rPr lang="en-US" sz="1899" spc="37" dirty="0">
                  <a:solidFill>
                    <a:srgbClr val="1A3B29"/>
                  </a:solidFill>
                  <a:latin typeface="Open Sauce Italics"/>
                </a:rPr>
                <a:t> </a:t>
              </a:r>
              <a:r>
                <a:rPr lang="en-US" sz="1899" spc="37" dirty="0" err="1">
                  <a:solidFill>
                    <a:srgbClr val="1A3B29"/>
                  </a:solidFill>
                  <a:latin typeface="Open Sauce Italics"/>
                </a:rPr>
                <a:t>açıdan</a:t>
              </a:r>
              <a:r>
                <a:rPr lang="en-US" sz="1899" spc="37" dirty="0">
                  <a:solidFill>
                    <a:srgbClr val="1A3B29"/>
                  </a:solidFill>
                  <a:latin typeface="Open Sauce Italics"/>
                </a:rPr>
                <a:t> </a:t>
              </a:r>
              <a:r>
                <a:rPr lang="en-US" sz="1899" spc="37" dirty="0" err="1">
                  <a:solidFill>
                    <a:srgbClr val="1A3B29"/>
                  </a:solidFill>
                  <a:latin typeface="Open Sauce Italics"/>
                </a:rPr>
                <a:t>temiz</a:t>
              </a:r>
              <a:r>
                <a:rPr lang="en-US" sz="1899" spc="37" dirty="0">
                  <a:solidFill>
                    <a:srgbClr val="1A3B29"/>
                  </a:solidFill>
                  <a:latin typeface="Open Sauce Italics"/>
                </a:rPr>
                <a:t> </a:t>
              </a:r>
              <a:r>
                <a:rPr lang="en-US" sz="1899" spc="37" dirty="0" err="1">
                  <a:solidFill>
                    <a:srgbClr val="1A3B29"/>
                  </a:solidFill>
                  <a:latin typeface="Open Sauce Italics"/>
                </a:rPr>
                <a:t>gıdalar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hijyen</a:t>
              </a:r>
              <a:r>
                <a:rPr lang="en-US" sz="1899" spc="37" dirty="0">
                  <a:solidFill>
                    <a:srgbClr val="1A3B29"/>
                  </a:solidFill>
                  <a:latin typeface="Open Sauce Italics"/>
                </a:rPr>
                <a:t> </a:t>
              </a:r>
              <a:r>
                <a:rPr lang="en-US" sz="1899" spc="37" dirty="0" err="1">
                  <a:solidFill>
                    <a:srgbClr val="1A3B29"/>
                  </a:solidFill>
                  <a:latin typeface="Open Sauce Italics"/>
                </a:rPr>
                <a:t>standartlarını</a:t>
              </a:r>
              <a:r>
                <a:rPr lang="en-US" sz="1899" spc="37" dirty="0">
                  <a:solidFill>
                    <a:srgbClr val="1A3B29"/>
                  </a:solidFill>
                  <a:latin typeface="Open Sauce Italics"/>
                </a:rPr>
                <a:t> </a:t>
              </a:r>
              <a:r>
                <a:rPr lang="en-US" sz="1899" spc="37" dirty="0" err="1">
                  <a:solidFill>
                    <a:srgbClr val="1A3B29"/>
                  </a:solidFill>
                  <a:latin typeface="Open Sauce Italics"/>
                </a:rPr>
                <a:t>sürekli</a:t>
              </a:r>
              <a:r>
                <a:rPr lang="en-US" sz="1899" spc="37" dirty="0">
                  <a:solidFill>
                    <a:srgbClr val="1A3B29"/>
                  </a:solidFill>
                  <a:latin typeface="Open Sauce Italics"/>
                </a:rPr>
                <a:t> </a:t>
              </a:r>
              <a:r>
                <a:rPr lang="en-US" sz="1899" spc="37" dirty="0" err="1">
                  <a:solidFill>
                    <a:srgbClr val="1A3B29"/>
                  </a:solidFill>
                  <a:latin typeface="Open Sauce Italics"/>
                </a:rPr>
                <a:t>olarak</a:t>
              </a:r>
              <a:r>
                <a:rPr lang="en-US" sz="1899" spc="37" dirty="0">
                  <a:solidFill>
                    <a:srgbClr val="1A3B29"/>
                  </a:solidFill>
                  <a:latin typeface="Open Sauce Italics"/>
                </a:rPr>
                <a:t> </a:t>
              </a:r>
              <a:r>
                <a:rPr lang="en-US" sz="1899" spc="37" dirty="0" err="1">
                  <a:solidFill>
                    <a:srgbClr val="1A3B29"/>
                  </a:solidFill>
                  <a:latin typeface="Open Sauce Italics"/>
                </a:rPr>
                <a:t>yükselterek</a:t>
              </a:r>
              <a:r>
                <a:rPr lang="en-US" sz="1899" spc="37" dirty="0">
                  <a:solidFill>
                    <a:srgbClr val="1A3B29"/>
                  </a:solidFill>
                  <a:latin typeface="Open Sauce Italics"/>
                </a:rPr>
                <a:t> </a:t>
              </a:r>
              <a:r>
                <a:rPr lang="en-US" sz="1899" spc="37" dirty="0" err="1">
                  <a:solidFill>
                    <a:srgbClr val="1A3B29"/>
                  </a:solidFill>
                  <a:latin typeface="Open Sauce Italics"/>
                </a:rPr>
                <a:t>misafirlerimize</a:t>
              </a:r>
              <a:r>
                <a:rPr lang="en-US" sz="1899" spc="37" dirty="0">
                  <a:solidFill>
                    <a:srgbClr val="1A3B29"/>
                  </a:solidFill>
                  <a:latin typeface="Open Sauce Italics"/>
                </a:rPr>
                <a:t> en </a:t>
              </a:r>
              <a:r>
                <a:rPr lang="en-US" sz="1899" spc="37" dirty="0" err="1">
                  <a:solidFill>
                    <a:srgbClr val="1A3B29"/>
                  </a:solidFill>
                  <a:latin typeface="Open Sauce Italics"/>
                </a:rPr>
                <a:t>iyi</a:t>
              </a:r>
              <a:r>
                <a:rPr lang="en-US" sz="1899" spc="37" dirty="0">
                  <a:solidFill>
                    <a:srgbClr val="1A3B29"/>
                  </a:solidFill>
                  <a:latin typeface="Open Sauce Italics"/>
                </a:rPr>
                <a:t> </a:t>
              </a:r>
              <a:r>
                <a:rPr lang="en-US" sz="1899" spc="37" dirty="0" err="1">
                  <a:solidFill>
                    <a:srgbClr val="1A3B29"/>
                  </a:solidFill>
                  <a:latin typeface="Open Sauce Italics"/>
                </a:rPr>
                <a:t>hizmeti</a:t>
              </a:r>
              <a:r>
                <a:rPr lang="en-US" sz="1899" spc="37" dirty="0">
                  <a:solidFill>
                    <a:srgbClr val="1A3B29"/>
                  </a:solidFill>
                  <a:latin typeface="Open Sauce Italics"/>
                </a:rPr>
                <a:t> </a:t>
              </a:r>
              <a:r>
                <a:rPr lang="en-US" sz="1899" spc="37" dirty="0" err="1">
                  <a:solidFill>
                    <a:srgbClr val="1A3B29"/>
                  </a:solidFill>
                  <a:latin typeface="Open Sauce Italics"/>
                </a:rPr>
                <a:t>sunmayı</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İşletmemizde</a:t>
              </a:r>
              <a:r>
                <a:rPr lang="en-US" sz="1899" spc="37" dirty="0">
                  <a:solidFill>
                    <a:srgbClr val="1A3B29"/>
                  </a:solidFill>
                  <a:latin typeface="Open Sauce Italics"/>
                </a:rPr>
                <a:t> </a:t>
              </a:r>
              <a:r>
                <a:rPr lang="en-US" sz="1899" spc="37" dirty="0" err="1">
                  <a:solidFill>
                    <a:srgbClr val="1A3B29"/>
                  </a:solidFill>
                  <a:latin typeface="Open Sauce Italics"/>
                </a:rPr>
                <a:t>gıdaların</a:t>
              </a:r>
              <a:r>
                <a:rPr lang="en-US" sz="1899" spc="37" dirty="0">
                  <a:solidFill>
                    <a:srgbClr val="1A3B29"/>
                  </a:solidFill>
                  <a:latin typeface="Open Sauce Italics"/>
                </a:rPr>
                <a:t> </a:t>
              </a:r>
              <a:r>
                <a:rPr lang="en-US" sz="1899" spc="37" dirty="0" err="1">
                  <a:solidFill>
                    <a:srgbClr val="1A3B29"/>
                  </a:solidFill>
                  <a:latin typeface="Open Sauce Italics"/>
                </a:rPr>
                <a:t>hammadde</a:t>
              </a:r>
              <a:r>
                <a:rPr lang="en-US" sz="1899" spc="37" dirty="0">
                  <a:solidFill>
                    <a:srgbClr val="1A3B29"/>
                  </a:solidFill>
                  <a:latin typeface="Open Sauce Italics"/>
                </a:rPr>
                <a:t> </a:t>
              </a:r>
              <a:r>
                <a:rPr lang="en-US" sz="1899" spc="37" dirty="0" err="1">
                  <a:solidFill>
                    <a:srgbClr val="1A3B29"/>
                  </a:solidFill>
                  <a:latin typeface="Open Sauce Italics"/>
                </a:rPr>
                <a:t>alımı</a:t>
              </a:r>
              <a:r>
                <a:rPr lang="en-US" sz="1899" spc="37" dirty="0">
                  <a:solidFill>
                    <a:srgbClr val="1A3B29"/>
                  </a:solidFill>
                  <a:latin typeface="Open Sauce Italics"/>
                </a:rPr>
                <a:t>, </a:t>
              </a:r>
              <a:r>
                <a:rPr lang="en-US" sz="1899" spc="37" dirty="0" err="1">
                  <a:solidFill>
                    <a:srgbClr val="1A3B29"/>
                  </a:solidFill>
                  <a:latin typeface="Open Sauce Italics"/>
                </a:rPr>
                <a:t>depolanması</a:t>
              </a:r>
              <a:r>
                <a:rPr lang="en-US" sz="1899" spc="37" dirty="0">
                  <a:solidFill>
                    <a:srgbClr val="1A3B29"/>
                  </a:solidFill>
                  <a:latin typeface="Open Sauce Italics"/>
                </a:rPr>
                <a:t>, </a:t>
              </a:r>
              <a:r>
                <a:rPr lang="en-US" sz="1899" spc="37" dirty="0" err="1">
                  <a:solidFill>
                    <a:srgbClr val="1A3B29"/>
                  </a:solidFill>
                  <a:latin typeface="Open Sauce Italics"/>
                </a:rPr>
                <a:t>hazırlanması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sunum</a:t>
              </a:r>
              <a:r>
                <a:rPr lang="en-US" sz="1899" spc="37" dirty="0">
                  <a:solidFill>
                    <a:srgbClr val="1A3B29"/>
                  </a:solidFill>
                  <a:latin typeface="Open Sauce Italics"/>
                </a:rPr>
                <a:t> </a:t>
              </a:r>
              <a:r>
                <a:rPr lang="en-US" sz="1899" spc="37" dirty="0" err="1">
                  <a:solidFill>
                    <a:srgbClr val="1A3B29"/>
                  </a:solidFill>
                  <a:latin typeface="Open Sauce Italics"/>
                </a:rPr>
                <a:t>aşamalarında</a:t>
              </a:r>
              <a:r>
                <a:rPr lang="en-US" sz="1899" spc="37" dirty="0">
                  <a:solidFill>
                    <a:srgbClr val="1A3B29"/>
                  </a:solidFill>
                  <a:latin typeface="Open Sauce Italics"/>
                </a:rPr>
                <a:t> </a:t>
              </a:r>
              <a:r>
                <a:rPr lang="en-US" sz="1899" spc="37" dirty="0" err="1">
                  <a:solidFill>
                    <a:srgbClr val="1A3B29"/>
                  </a:solidFill>
                  <a:latin typeface="Open Sauce Italics"/>
                </a:rPr>
                <a:t>gıda</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hijyen</a:t>
              </a:r>
              <a:r>
                <a:rPr lang="en-US" sz="1899" spc="37" dirty="0">
                  <a:solidFill>
                    <a:srgbClr val="1A3B29"/>
                  </a:solidFill>
                  <a:latin typeface="Open Sauce Italics"/>
                </a:rPr>
                <a:t> </a:t>
              </a:r>
              <a:r>
                <a:rPr lang="en-US" sz="1899" spc="37" dirty="0" err="1">
                  <a:solidFill>
                    <a:srgbClr val="1A3B29"/>
                  </a:solidFill>
                  <a:latin typeface="Open Sauce Italics"/>
                </a:rPr>
                <a:t>standartları</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personel</a:t>
              </a:r>
              <a:r>
                <a:rPr lang="en-US" sz="1899" spc="37" dirty="0">
                  <a:solidFill>
                    <a:srgbClr val="1A3B29"/>
                  </a:solidFill>
                  <a:latin typeface="Open Sauce Italics"/>
                </a:rPr>
                <a:t> </a:t>
              </a:r>
              <a:r>
                <a:rPr lang="en-US" sz="1899" spc="37" dirty="0" err="1">
                  <a:solidFill>
                    <a:srgbClr val="1A3B29"/>
                  </a:solidFill>
                  <a:latin typeface="Open Sauce Italics"/>
                </a:rPr>
                <a:t>tarafından</a:t>
              </a:r>
              <a:r>
                <a:rPr lang="en-US" sz="1899" spc="37" dirty="0">
                  <a:solidFill>
                    <a:srgbClr val="1A3B29"/>
                  </a:solidFill>
                  <a:latin typeface="Open Sauce Italics"/>
                </a:rPr>
                <a:t> </a:t>
              </a:r>
              <a:r>
                <a:rPr lang="en-US" sz="1899" spc="37" dirty="0" err="1">
                  <a:solidFill>
                    <a:srgbClr val="1A3B29"/>
                  </a:solidFill>
                  <a:latin typeface="Open Sauce Italics"/>
                </a:rPr>
                <a:t>bilinçli</a:t>
              </a:r>
              <a:r>
                <a:rPr lang="en-US" sz="1899" spc="37" dirty="0">
                  <a:solidFill>
                    <a:srgbClr val="1A3B29"/>
                  </a:solidFill>
                  <a:latin typeface="Open Sauce Italics"/>
                </a:rPr>
                <a:t> </a:t>
              </a:r>
              <a:r>
                <a:rPr lang="en-US" sz="1899" spc="37" dirty="0" err="1">
                  <a:solidFill>
                    <a:srgbClr val="1A3B29"/>
                  </a:solidFill>
                  <a:latin typeface="Open Sauce Italics"/>
                </a:rPr>
                <a:t>olarak</a:t>
              </a:r>
              <a:r>
                <a:rPr lang="en-US" sz="1899" spc="37" dirty="0">
                  <a:solidFill>
                    <a:srgbClr val="1A3B29"/>
                  </a:solidFill>
                  <a:latin typeface="Open Sauce Italics"/>
                </a:rPr>
                <a:t> </a:t>
              </a:r>
              <a:r>
                <a:rPr lang="en-US" sz="1899" spc="37" dirty="0" err="1">
                  <a:solidFill>
                    <a:srgbClr val="1A3B29"/>
                  </a:solidFill>
                  <a:latin typeface="Open Sauce Italics"/>
                </a:rPr>
                <a:t>uygulayarak</a:t>
              </a:r>
              <a:r>
                <a:rPr lang="en-US" sz="1899" spc="37" dirty="0">
                  <a:solidFill>
                    <a:srgbClr val="1A3B29"/>
                  </a:solidFill>
                  <a:latin typeface="Open Sauce Italics"/>
                </a:rPr>
                <a:t> </a:t>
              </a:r>
              <a:r>
                <a:rPr lang="en-US" sz="1899" spc="37" dirty="0" err="1">
                  <a:solidFill>
                    <a:srgbClr val="1A3B29"/>
                  </a:solidFill>
                  <a:latin typeface="Open Sauce Italics"/>
                </a:rPr>
                <a:t>ürün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tedarikinde</a:t>
              </a:r>
              <a:r>
                <a:rPr lang="en-US" sz="1899" spc="37" dirty="0">
                  <a:solidFill>
                    <a:srgbClr val="1A3B29"/>
                  </a:solidFill>
                  <a:latin typeface="Open Sauce Italics"/>
                </a:rPr>
                <a:t> </a:t>
              </a:r>
              <a:r>
                <a:rPr lang="en-US" sz="1899" spc="37" dirty="0" err="1">
                  <a:solidFill>
                    <a:srgbClr val="1A3B29"/>
                  </a:solidFill>
                  <a:latin typeface="Open Sauce Italics"/>
                </a:rPr>
                <a:t>sürdürülebilirlik</a:t>
              </a:r>
              <a:r>
                <a:rPr lang="en-US" sz="1899" spc="37" dirty="0">
                  <a:solidFill>
                    <a:srgbClr val="1A3B29"/>
                  </a:solidFill>
                  <a:latin typeface="Open Sauce Italics"/>
                </a:rPr>
                <a:t> </a:t>
              </a:r>
              <a:r>
                <a:rPr lang="en-US" sz="1899" spc="37" dirty="0" err="1">
                  <a:solidFill>
                    <a:srgbClr val="1A3B29"/>
                  </a:solidFill>
                  <a:latin typeface="Open Sauce Italics"/>
                </a:rPr>
                <a:t>çerçevesinde</a:t>
              </a:r>
              <a:r>
                <a:rPr lang="en-US" sz="1899" spc="37" dirty="0">
                  <a:solidFill>
                    <a:srgbClr val="1A3B29"/>
                  </a:solidFill>
                  <a:latin typeface="Open Sauce Italics"/>
                </a:rPr>
                <a:t> </a:t>
              </a:r>
              <a:r>
                <a:rPr lang="en-US" sz="1899" spc="37" dirty="0" err="1">
                  <a:solidFill>
                    <a:srgbClr val="1A3B29"/>
                  </a:solidFill>
                  <a:latin typeface="Open Sauce Italics"/>
                </a:rPr>
                <a:t>yerel</a:t>
              </a:r>
              <a:r>
                <a:rPr lang="en-US" sz="1899" spc="37" dirty="0">
                  <a:solidFill>
                    <a:srgbClr val="1A3B29"/>
                  </a:solidFill>
                  <a:latin typeface="Open Sauce Italics"/>
                </a:rPr>
                <a:t> </a:t>
              </a:r>
              <a:r>
                <a:rPr lang="en-US" sz="1899" spc="37" dirty="0" err="1">
                  <a:solidFill>
                    <a:srgbClr val="1A3B29"/>
                  </a:solidFill>
                  <a:latin typeface="Open Sauce Italics"/>
                </a:rPr>
                <a:t>ürün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hizmetlere</a:t>
              </a:r>
              <a:r>
                <a:rPr lang="en-US" sz="1899" spc="37" dirty="0">
                  <a:solidFill>
                    <a:srgbClr val="1A3B29"/>
                  </a:solidFill>
                  <a:latin typeface="Open Sauce Italics"/>
                </a:rPr>
                <a:t> </a:t>
              </a:r>
              <a:r>
                <a:rPr lang="en-US" sz="1899" spc="37" dirty="0" err="1">
                  <a:solidFill>
                    <a:srgbClr val="1A3B29"/>
                  </a:solidFill>
                  <a:latin typeface="Open Sauce Italics"/>
                </a:rPr>
                <a:t>öncelik</a:t>
              </a:r>
              <a:r>
                <a:rPr lang="en-US" sz="1899" spc="37" dirty="0">
                  <a:solidFill>
                    <a:srgbClr val="1A3B29"/>
                  </a:solidFill>
                  <a:latin typeface="Open Sauce Italics"/>
                </a:rPr>
                <a:t> </a:t>
              </a:r>
              <a:r>
                <a:rPr lang="en-US" sz="1899" spc="37" dirty="0" err="1">
                  <a:solidFill>
                    <a:srgbClr val="1A3B29"/>
                  </a:solidFill>
                  <a:latin typeface="Open Sauce Italics"/>
                </a:rPr>
                <a:t>vererek</a:t>
              </a:r>
              <a:r>
                <a:rPr lang="en-US" sz="1899" spc="37" dirty="0">
                  <a:solidFill>
                    <a:srgbClr val="1A3B29"/>
                  </a:solidFill>
                  <a:latin typeface="Open Sauce Italics"/>
                </a:rPr>
                <a:t> </a:t>
              </a:r>
              <a:r>
                <a:rPr lang="en-US" sz="1899" spc="37" dirty="0" err="1">
                  <a:solidFill>
                    <a:srgbClr val="1A3B29"/>
                  </a:solidFill>
                  <a:latin typeface="Open Sauce Italics"/>
                </a:rPr>
                <a:t>bölge</a:t>
              </a:r>
              <a:r>
                <a:rPr lang="en-US" sz="1899" spc="37" dirty="0">
                  <a:solidFill>
                    <a:srgbClr val="1A3B29"/>
                  </a:solidFill>
                  <a:latin typeface="Open Sauce Italics"/>
                </a:rPr>
                <a:t> </a:t>
              </a:r>
              <a:r>
                <a:rPr lang="en-US" sz="1899" spc="37" dirty="0" err="1">
                  <a:solidFill>
                    <a:srgbClr val="1A3B29"/>
                  </a:solidFill>
                  <a:latin typeface="Open Sauce Italics"/>
                </a:rPr>
                <a:t>halkına</a:t>
              </a:r>
              <a:r>
                <a:rPr lang="en-US" sz="1899" spc="37" dirty="0">
                  <a:solidFill>
                    <a:srgbClr val="1A3B29"/>
                  </a:solidFill>
                  <a:latin typeface="Open Sauce Italics"/>
                </a:rPr>
                <a:t> </a:t>
              </a:r>
              <a:r>
                <a:rPr lang="en-US" sz="1899" spc="37" dirty="0" err="1">
                  <a:solidFill>
                    <a:srgbClr val="1A3B29"/>
                  </a:solidFill>
                  <a:latin typeface="Open Sauce Italics"/>
                </a:rPr>
                <a:t>sosyal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ekonomik</a:t>
              </a:r>
              <a:r>
                <a:rPr lang="en-US" sz="1899" spc="37" dirty="0">
                  <a:solidFill>
                    <a:srgbClr val="1A3B29"/>
                  </a:solidFill>
                  <a:latin typeface="Open Sauce Italics"/>
                </a:rPr>
                <a:t> </a:t>
              </a:r>
              <a:r>
                <a:rPr lang="en-US" sz="1899" spc="37" dirty="0" err="1">
                  <a:solidFill>
                    <a:srgbClr val="1A3B29"/>
                  </a:solidFill>
                  <a:latin typeface="Open Sauce Italics"/>
                </a:rPr>
                <a:t>fayda</a:t>
              </a:r>
              <a:r>
                <a:rPr lang="en-US" sz="1899" spc="37" dirty="0">
                  <a:solidFill>
                    <a:srgbClr val="1A3B29"/>
                  </a:solidFill>
                  <a:latin typeface="Open Sauce Italics"/>
                </a:rPr>
                <a:t> </a:t>
              </a:r>
              <a:r>
                <a:rPr lang="en-US" sz="1899" spc="37" dirty="0" err="1">
                  <a:solidFill>
                    <a:srgbClr val="1A3B29"/>
                  </a:solidFill>
                  <a:latin typeface="Open Sauce Italics"/>
                </a:rPr>
                <a:t>sağlamayı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halka</a:t>
              </a:r>
              <a:r>
                <a:rPr lang="en-US" sz="1899" spc="37" dirty="0">
                  <a:solidFill>
                    <a:srgbClr val="1A3B29"/>
                  </a:solidFill>
                  <a:latin typeface="Open Sauce Italics"/>
                </a:rPr>
                <a:t> </a:t>
              </a:r>
              <a:r>
                <a:rPr lang="en-US" sz="1899" spc="37" dirty="0" err="1">
                  <a:solidFill>
                    <a:srgbClr val="1A3B29"/>
                  </a:solidFill>
                  <a:latin typeface="Open Sauce Italics"/>
                </a:rPr>
                <a:t>olan</a:t>
              </a:r>
              <a:r>
                <a:rPr lang="en-US" sz="1899" spc="37" dirty="0">
                  <a:solidFill>
                    <a:srgbClr val="1A3B29"/>
                  </a:solidFill>
                  <a:latin typeface="Open Sauce Italics"/>
                </a:rPr>
                <a:t> </a:t>
              </a:r>
              <a:r>
                <a:rPr lang="en-US" sz="1899" spc="37" dirty="0" err="1">
                  <a:solidFill>
                    <a:srgbClr val="1A3B29"/>
                  </a:solidFill>
                  <a:latin typeface="Open Sauce Italics"/>
                </a:rPr>
                <a:t>olumsuz</a:t>
              </a:r>
              <a:r>
                <a:rPr lang="en-US" sz="1899" spc="37" dirty="0">
                  <a:solidFill>
                    <a:srgbClr val="1A3B29"/>
                  </a:solidFill>
                  <a:latin typeface="Open Sauce Italics"/>
                </a:rPr>
                <a:t> </a:t>
              </a:r>
              <a:r>
                <a:rPr lang="en-US" sz="1899" spc="37" dirty="0" err="1">
                  <a:solidFill>
                    <a:srgbClr val="1A3B29"/>
                  </a:solidFill>
                  <a:latin typeface="Open Sauce Italics"/>
                </a:rPr>
                <a:t>etkileri</a:t>
              </a:r>
              <a:r>
                <a:rPr lang="en-US" sz="1899" spc="37" dirty="0">
                  <a:solidFill>
                    <a:srgbClr val="1A3B29"/>
                  </a:solidFill>
                  <a:latin typeface="Open Sauce Italics"/>
                </a:rPr>
                <a:t> en </a:t>
              </a:r>
              <a:r>
                <a:rPr lang="en-US" sz="1899" spc="37" dirty="0" err="1">
                  <a:solidFill>
                    <a:srgbClr val="1A3B29"/>
                  </a:solidFill>
                  <a:latin typeface="Open Sauce Italics"/>
                </a:rPr>
                <a:t>aza</a:t>
              </a:r>
              <a:r>
                <a:rPr lang="en-US" sz="1899" spc="37" dirty="0">
                  <a:solidFill>
                    <a:srgbClr val="1A3B29"/>
                  </a:solidFill>
                  <a:latin typeface="Open Sauce Italics"/>
                </a:rPr>
                <a:t> </a:t>
              </a:r>
              <a:r>
                <a:rPr lang="en-US" sz="1899" spc="37" dirty="0" err="1">
                  <a:solidFill>
                    <a:srgbClr val="1A3B29"/>
                  </a:solidFill>
                  <a:latin typeface="Open Sauce Italics"/>
                </a:rPr>
                <a:t>indirmeyi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smtClean="0">
                  <a:solidFill>
                    <a:srgbClr val="1A3B29"/>
                  </a:solidFill>
                  <a:latin typeface="Open Sauce"/>
                </a:rPr>
                <a:t>İş</a:t>
              </a:r>
              <a:r>
                <a:rPr lang="en-US" sz="1899" spc="37" dirty="0" smtClean="0">
                  <a:solidFill>
                    <a:srgbClr val="1A3B29"/>
                  </a:solidFill>
                  <a:latin typeface="Open Sauce"/>
                </a:rPr>
                <a:t> </a:t>
              </a:r>
              <a:r>
                <a:rPr lang="en-US" sz="1899" spc="37" dirty="0" err="1">
                  <a:solidFill>
                    <a:srgbClr val="1A3B29"/>
                  </a:solidFill>
                  <a:latin typeface="Open Sauce Italics"/>
                </a:rPr>
                <a:t>sağlığı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konusunda</a:t>
              </a:r>
              <a:r>
                <a:rPr lang="en-US" sz="1899" spc="37" dirty="0">
                  <a:solidFill>
                    <a:srgbClr val="1A3B29"/>
                  </a:solidFill>
                  <a:latin typeface="Open Sauce Italics"/>
                </a:rPr>
                <a:t> </a:t>
              </a:r>
              <a:r>
                <a:rPr lang="en-US" sz="1899" spc="37" dirty="0" err="1">
                  <a:solidFill>
                    <a:srgbClr val="1A3B29"/>
                  </a:solidFill>
                  <a:latin typeface="Open Sauce Italics"/>
                </a:rPr>
                <a:t>sıfır</a:t>
              </a:r>
              <a:r>
                <a:rPr lang="en-US" sz="1899" spc="37" dirty="0">
                  <a:solidFill>
                    <a:srgbClr val="1A3B29"/>
                  </a:solidFill>
                  <a:latin typeface="Open Sauce Italics"/>
                </a:rPr>
                <a:t> </a:t>
              </a:r>
              <a:r>
                <a:rPr lang="en-US" sz="1899" spc="37" dirty="0" err="1">
                  <a:solidFill>
                    <a:srgbClr val="1A3B29"/>
                  </a:solidFill>
                  <a:latin typeface="Open Sauce Italics"/>
                </a:rPr>
                <a:t>kaza</a:t>
              </a:r>
              <a:r>
                <a:rPr lang="en-US" sz="1899" spc="37" dirty="0">
                  <a:solidFill>
                    <a:srgbClr val="1A3B29"/>
                  </a:solidFill>
                  <a:latin typeface="Open Sauce Italics"/>
                </a:rPr>
                <a:t> </a:t>
              </a:r>
              <a:r>
                <a:rPr lang="en-US" sz="1899" spc="37" dirty="0" err="1">
                  <a:solidFill>
                    <a:srgbClr val="1A3B29"/>
                  </a:solidFill>
                  <a:latin typeface="Open Sauce Italics"/>
                </a:rPr>
                <a:t>ilkesiyle</a:t>
              </a:r>
              <a:r>
                <a:rPr lang="en-US" sz="1899" spc="37" dirty="0">
                  <a:solidFill>
                    <a:srgbClr val="1A3B29"/>
                  </a:solidFill>
                  <a:latin typeface="Open Sauce Italics"/>
                </a:rPr>
                <a:t> </a:t>
              </a:r>
              <a:r>
                <a:rPr lang="en-US" sz="1899" spc="37" dirty="0" err="1">
                  <a:solidFill>
                    <a:srgbClr val="1A3B29"/>
                  </a:solidFill>
                  <a:latin typeface="Open Sauce Italics"/>
                </a:rPr>
                <a:t>çalışarak</a:t>
              </a:r>
              <a:r>
                <a:rPr lang="en-US" sz="1899" spc="37" dirty="0">
                  <a:solidFill>
                    <a:srgbClr val="1A3B29"/>
                  </a:solidFill>
                  <a:latin typeface="Open Sauce Italics"/>
                </a:rPr>
                <a:t>, </a:t>
              </a:r>
              <a:r>
                <a:rPr lang="en-US" sz="1899" spc="37" dirty="0" err="1">
                  <a:solidFill>
                    <a:srgbClr val="1A3B29"/>
                  </a:solidFill>
                  <a:latin typeface="Open Sauce Italics"/>
                </a:rPr>
                <a:t>yaralanmaların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sağlık</a:t>
              </a:r>
              <a:r>
                <a:rPr lang="en-US" sz="1899" spc="37" dirty="0">
                  <a:solidFill>
                    <a:srgbClr val="1A3B29"/>
                  </a:solidFill>
                  <a:latin typeface="Open Sauce Italics"/>
                </a:rPr>
                <a:t> </a:t>
              </a:r>
              <a:r>
                <a:rPr lang="en-US" sz="1899" spc="37" dirty="0" err="1">
                  <a:solidFill>
                    <a:srgbClr val="1A3B29"/>
                  </a:solidFill>
                  <a:latin typeface="Open Sauce Italics"/>
                </a:rPr>
                <a:t>bozulmalarının</a:t>
              </a:r>
              <a:r>
                <a:rPr lang="en-US" sz="1899" spc="37" dirty="0">
                  <a:solidFill>
                    <a:srgbClr val="1A3B29"/>
                  </a:solidFill>
                  <a:latin typeface="Open Sauce Italics"/>
                </a:rPr>
                <a:t> </a:t>
              </a:r>
              <a:r>
                <a:rPr lang="en-US" sz="1899" spc="37" dirty="0" err="1">
                  <a:solidFill>
                    <a:srgbClr val="1A3B29"/>
                  </a:solidFill>
                  <a:latin typeface="Open Sauce Italics"/>
                </a:rPr>
                <a:t>önlenmesi</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güvenli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sağlıklı</a:t>
              </a:r>
              <a:r>
                <a:rPr lang="en-US" sz="1899" spc="37" dirty="0">
                  <a:solidFill>
                    <a:srgbClr val="1A3B29"/>
                  </a:solidFill>
                  <a:latin typeface="Open Sauce Italics"/>
                </a:rPr>
                <a:t> </a:t>
              </a:r>
              <a:r>
                <a:rPr lang="en-US" sz="1899" spc="37" dirty="0" err="1">
                  <a:solidFill>
                    <a:srgbClr val="1A3B29"/>
                  </a:solidFill>
                  <a:latin typeface="Open Sauce Italics"/>
                </a:rPr>
                <a:t>çalışma</a:t>
              </a:r>
              <a:r>
                <a:rPr lang="en-US" sz="1899" spc="37" dirty="0">
                  <a:solidFill>
                    <a:srgbClr val="1A3B29"/>
                  </a:solidFill>
                  <a:latin typeface="Open Sauce Italics"/>
                </a:rPr>
                <a:t> </a:t>
              </a:r>
              <a:r>
                <a:rPr lang="en-US" sz="1899" spc="37" dirty="0" err="1">
                  <a:solidFill>
                    <a:srgbClr val="1A3B29"/>
                  </a:solidFill>
                  <a:latin typeface="Open Sauce Italics"/>
                </a:rPr>
                <a:t>koşullarının</a:t>
              </a:r>
              <a:r>
                <a:rPr lang="en-US" sz="1899" spc="37" dirty="0">
                  <a:solidFill>
                    <a:srgbClr val="1A3B29"/>
                  </a:solidFill>
                  <a:latin typeface="Open Sauce Italics"/>
                </a:rPr>
                <a:t> </a:t>
              </a:r>
              <a:r>
                <a:rPr lang="en-US" sz="1899" spc="37" dirty="0" err="1">
                  <a:solidFill>
                    <a:srgbClr val="1A3B29"/>
                  </a:solidFill>
                  <a:latin typeface="Open Sauce Italics"/>
                </a:rPr>
                <a:t>sağlanmasını</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Sorumlu</a:t>
              </a:r>
              <a:r>
                <a:rPr lang="en-US" sz="1899" spc="37" dirty="0">
                  <a:solidFill>
                    <a:srgbClr val="1A3B29"/>
                  </a:solidFill>
                  <a:latin typeface="Open Sauce Italics"/>
                </a:rPr>
                <a:t> </a:t>
              </a:r>
              <a:r>
                <a:rPr lang="en-US" sz="1899" spc="37" dirty="0" err="1">
                  <a:solidFill>
                    <a:srgbClr val="1A3B29"/>
                  </a:solidFill>
                  <a:latin typeface="Open Sauce Italics"/>
                </a:rPr>
                <a:t>olduğumuz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yasal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düzenleyici</a:t>
              </a:r>
              <a:r>
                <a:rPr lang="en-US" sz="1899" spc="37" dirty="0">
                  <a:solidFill>
                    <a:srgbClr val="1A3B29"/>
                  </a:solidFill>
                  <a:latin typeface="Open Sauce Italics"/>
                </a:rPr>
                <a:t> </a:t>
              </a:r>
              <a:r>
                <a:rPr lang="en-US" sz="1899" spc="37" dirty="0" err="1">
                  <a:solidFill>
                    <a:srgbClr val="1A3B29"/>
                  </a:solidFill>
                  <a:latin typeface="Open Sauce Italics"/>
                </a:rPr>
                <a:t>gereklilikler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uygulanabilir</a:t>
              </a:r>
              <a:r>
                <a:rPr lang="en-US" sz="1899" spc="37" dirty="0">
                  <a:solidFill>
                    <a:srgbClr val="1A3B29"/>
                  </a:solidFill>
                  <a:latin typeface="Open Sauce Italics"/>
                </a:rPr>
                <a:t>, </a:t>
              </a:r>
              <a:r>
                <a:rPr lang="en-US" sz="1899" spc="37" dirty="0" err="1">
                  <a:solidFill>
                    <a:srgbClr val="1A3B29"/>
                  </a:solidFill>
                  <a:latin typeface="Open Sauce Italics"/>
                </a:rPr>
                <a:t>karşılıklı</a:t>
              </a:r>
              <a:r>
                <a:rPr lang="en-US" sz="1899" spc="37" dirty="0">
                  <a:solidFill>
                    <a:srgbClr val="1A3B29"/>
                  </a:solidFill>
                  <a:latin typeface="Open Sauce Italics"/>
                </a:rPr>
                <a:t> </a:t>
              </a:r>
              <a:r>
                <a:rPr lang="en-US" sz="1899" spc="37" dirty="0" err="1">
                  <a:solidFill>
                    <a:srgbClr val="1A3B29"/>
                  </a:solidFill>
                  <a:latin typeface="Open Sauce Italics"/>
                </a:rPr>
                <a:t>onaylanan</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taraflarımızın</a:t>
              </a:r>
              <a:r>
                <a:rPr lang="en-US" sz="1899" spc="37" dirty="0">
                  <a:solidFill>
                    <a:srgbClr val="1A3B29"/>
                  </a:solidFill>
                  <a:latin typeface="Open Sauce Italics"/>
                </a:rPr>
                <a:t> </a:t>
              </a:r>
              <a:r>
                <a:rPr lang="en-US" sz="1899" spc="37" dirty="0" err="1">
                  <a:solidFill>
                    <a:srgbClr val="1A3B29"/>
                  </a:solidFill>
                  <a:latin typeface="Open Sauce Italics"/>
                </a:rPr>
                <a:t>şartlarına</a:t>
              </a:r>
              <a:r>
                <a:rPr lang="en-US" sz="1899" spc="37" dirty="0">
                  <a:solidFill>
                    <a:srgbClr val="1A3B29"/>
                  </a:solidFill>
                  <a:latin typeface="Open Sauce Italics"/>
                </a:rPr>
                <a:t> </a:t>
              </a:r>
              <a:r>
                <a:rPr lang="en-US" sz="1899" spc="37" dirty="0" err="1">
                  <a:solidFill>
                    <a:srgbClr val="1A3B29"/>
                  </a:solidFill>
                  <a:latin typeface="Open Sauce Italics"/>
                </a:rPr>
                <a:t>uymayı</a:t>
              </a:r>
              <a:r>
                <a:rPr lang="en-US" sz="1899" spc="37" dirty="0">
                  <a:solidFill>
                    <a:srgbClr val="1A3B29"/>
                  </a:solidFill>
                  <a:latin typeface="Open Sauce Italics"/>
                </a:rPr>
                <a:t>, </a:t>
              </a:r>
              <a:r>
                <a:rPr lang="en-US" sz="1899" spc="37" dirty="0" err="1">
                  <a:solidFill>
                    <a:srgbClr val="1A3B29"/>
                  </a:solidFill>
                  <a:latin typeface="Open Sauce Italics"/>
                </a:rPr>
                <a:t>yükümlülüklerimizi</a:t>
              </a:r>
              <a:r>
                <a:rPr lang="en-US" sz="1899" spc="37" dirty="0">
                  <a:solidFill>
                    <a:srgbClr val="1A3B29"/>
                  </a:solidFill>
                  <a:latin typeface="Open Sauce Italics"/>
                </a:rPr>
                <a:t> </a:t>
              </a:r>
              <a:r>
                <a:rPr lang="en-US" sz="1899" spc="37" dirty="0" err="1">
                  <a:solidFill>
                    <a:srgbClr val="1A3B29"/>
                  </a:solidFill>
                  <a:latin typeface="Open Sauce Italics"/>
                </a:rPr>
                <a:t>yerine</a:t>
              </a:r>
              <a:r>
                <a:rPr lang="en-US" sz="1899" spc="37" dirty="0">
                  <a:solidFill>
                    <a:srgbClr val="1A3B29"/>
                  </a:solidFill>
                  <a:latin typeface="Open Sauce Italics"/>
                </a:rPr>
                <a:t> </a:t>
              </a:r>
              <a:r>
                <a:rPr lang="en-US" sz="1899" spc="37" dirty="0" err="1">
                  <a:solidFill>
                    <a:srgbClr val="1A3B29"/>
                  </a:solidFill>
                  <a:latin typeface="Open Sauce Italics"/>
                </a:rPr>
                <a:t>getirmeyi</a:t>
              </a:r>
              <a:r>
                <a:rPr lang="en-US" sz="1899" spc="37" dirty="0">
                  <a:solidFill>
                    <a:srgbClr val="1A3B29"/>
                  </a:solidFill>
                  <a:latin typeface="Open Sauce Italics"/>
                </a:rPr>
                <a:t>, </a:t>
              </a:r>
              <a:r>
                <a:rPr lang="en-US" sz="1899" spc="37" dirty="0" err="1">
                  <a:solidFill>
                    <a:srgbClr val="1A3B29"/>
                  </a:solidFill>
                  <a:latin typeface="Open Sauce Italics"/>
                </a:rPr>
                <a:t>bu</a:t>
              </a:r>
              <a:r>
                <a:rPr lang="en-US" sz="1899" spc="37" dirty="0">
                  <a:solidFill>
                    <a:srgbClr val="1A3B29"/>
                  </a:solidFill>
                  <a:latin typeface="Open Sauce Italics"/>
                </a:rPr>
                <a:t> </a:t>
              </a:r>
              <a:r>
                <a:rPr lang="en-US" sz="1899" spc="37" dirty="0" err="1">
                  <a:solidFill>
                    <a:srgbClr val="1A3B29"/>
                  </a:solidFill>
                  <a:latin typeface="Open Sauce Italics"/>
                </a:rPr>
                <a:t>uyum</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gereklilikler</a:t>
              </a:r>
              <a:r>
                <a:rPr lang="en-US" sz="1899" spc="37" dirty="0">
                  <a:solidFill>
                    <a:srgbClr val="1A3B29"/>
                  </a:solidFill>
                  <a:latin typeface="Open Sauce Italics"/>
                </a:rPr>
                <a:t> </a:t>
              </a:r>
              <a:r>
                <a:rPr lang="en-US" sz="1899" spc="37" dirty="0" err="1">
                  <a:solidFill>
                    <a:srgbClr val="1A3B29"/>
                  </a:solidFill>
                  <a:latin typeface="Open Sauce Italics"/>
                </a:rPr>
                <a:t>hakkında</a:t>
              </a:r>
              <a:r>
                <a:rPr lang="en-US" sz="1899" spc="37" dirty="0">
                  <a:solidFill>
                    <a:srgbClr val="1A3B29"/>
                  </a:solidFill>
                  <a:latin typeface="Open Sauce Italics"/>
                </a:rPr>
                <a:t> </a:t>
              </a:r>
              <a:r>
                <a:rPr lang="en-US" sz="1899" spc="37" dirty="0" err="1">
                  <a:solidFill>
                    <a:srgbClr val="1A3B29"/>
                  </a:solidFill>
                  <a:latin typeface="Open Sauce Italics"/>
                </a:rPr>
                <a:t>çalışanlarımızın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taraflarımızın</a:t>
              </a:r>
              <a:r>
                <a:rPr lang="en-US" sz="1899" spc="37" dirty="0">
                  <a:solidFill>
                    <a:srgbClr val="1A3B29"/>
                  </a:solidFill>
                  <a:latin typeface="Open Sauce Italics"/>
                </a:rPr>
                <a:t> </a:t>
              </a:r>
              <a:r>
                <a:rPr lang="en-US" sz="1899" spc="37" dirty="0" err="1">
                  <a:solidFill>
                    <a:srgbClr val="1A3B29"/>
                  </a:solidFill>
                  <a:latin typeface="Open Sauce Italics"/>
                </a:rPr>
                <a:t>farkındalığını</a:t>
              </a:r>
              <a:r>
                <a:rPr lang="en-US" sz="1899" spc="37" dirty="0">
                  <a:solidFill>
                    <a:srgbClr val="1A3B29"/>
                  </a:solidFill>
                  <a:latin typeface="Open Sauce Italics"/>
                </a:rPr>
                <a:t> </a:t>
              </a:r>
              <a:r>
                <a:rPr lang="en-US" sz="1899" spc="37" dirty="0" err="1">
                  <a:solidFill>
                    <a:srgbClr val="1A3B29"/>
                  </a:solidFill>
                  <a:latin typeface="Open Sauce Italics"/>
                </a:rPr>
                <a:t>artırmayı</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Eğitim</a:t>
              </a:r>
              <a:r>
                <a:rPr lang="en-US" sz="1899" spc="37" dirty="0">
                  <a:solidFill>
                    <a:srgbClr val="1A3B29"/>
                  </a:solidFill>
                  <a:latin typeface="Open Sauce Italics"/>
                </a:rPr>
                <a:t> </a:t>
              </a:r>
              <a:r>
                <a:rPr lang="en-US" sz="1899" spc="37" dirty="0" err="1">
                  <a:solidFill>
                    <a:srgbClr val="1A3B29"/>
                  </a:solidFill>
                  <a:latin typeface="Open Sauce Italics"/>
                </a:rPr>
                <a:t>çalışmalarımızla</a:t>
              </a:r>
              <a:r>
                <a:rPr lang="en-US" sz="1899" spc="37" dirty="0">
                  <a:solidFill>
                    <a:srgbClr val="1A3B29"/>
                  </a:solidFill>
                  <a:latin typeface="Open Sauce Italics"/>
                </a:rPr>
                <a:t>; </a:t>
              </a:r>
              <a:r>
                <a:rPr lang="en-US" sz="1899" spc="37" dirty="0" err="1">
                  <a:solidFill>
                    <a:srgbClr val="1A3B29"/>
                  </a:solidFill>
                  <a:latin typeface="Open Sauce Italics"/>
                </a:rPr>
                <a:t>Gıda</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İş</a:t>
              </a:r>
              <a:r>
                <a:rPr lang="en-US" sz="1899" spc="37" dirty="0">
                  <a:solidFill>
                    <a:srgbClr val="1A3B29"/>
                  </a:solidFill>
                  <a:latin typeface="Open Sauce Italics"/>
                </a:rPr>
                <a:t> </a:t>
              </a:r>
              <a:r>
                <a:rPr lang="en-US" sz="1899" spc="37" dirty="0" err="1">
                  <a:solidFill>
                    <a:srgbClr val="1A3B29"/>
                  </a:solidFill>
                  <a:latin typeface="Open Sauce Italics"/>
                </a:rPr>
                <a:t>Sağlığı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Güvenliği</a:t>
              </a:r>
              <a:r>
                <a:rPr lang="en-US" sz="1899" spc="37" dirty="0">
                  <a:solidFill>
                    <a:srgbClr val="1A3B29"/>
                  </a:solidFill>
                  <a:latin typeface="Open Sauce Italics"/>
                </a:rPr>
                <a:t>, </a:t>
              </a:r>
              <a:r>
                <a:rPr lang="en-US" sz="1899" spc="37" dirty="0" err="1">
                  <a:solidFill>
                    <a:srgbClr val="1A3B29"/>
                  </a:solidFill>
                  <a:latin typeface="Open Sauce Italics"/>
                </a:rPr>
                <a:t>Çevre</a:t>
              </a:r>
              <a:r>
                <a:rPr lang="en-US" sz="1899" spc="37" dirty="0">
                  <a:solidFill>
                    <a:srgbClr val="1A3B29"/>
                  </a:solidFill>
                  <a:latin typeface="Open Sauce Italics"/>
                </a:rPr>
                <a:t> </a:t>
              </a:r>
              <a:r>
                <a:rPr lang="en-US" sz="1899" spc="37" dirty="0" err="1">
                  <a:solidFill>
                    <a:srgbClr val="1A3B29"/>
                  </a:solidFill>
                  <a:latin typeface="Open Sauce Italics"/>
                </a:rPr>
                <a:t>Koruma</a:t>
              </a:r>
              <a:r>
                <a:rPr lang="en-US" sz="1899" spc="37" dirty="0">
                  <a:solidFill>
                    <a:srgbClr val="1A3B29"/>
                  </a:solidFill>
                  <a:latin typeface="Open Sauce Italics"/>
                </a:rPr>
                <a:t> </a:t>
              </a:r>
              <a:r>
                <a:rPr lang="en-US" sz="1899" spc="37" dirty="0" err="1">
                  <a:solidFill>
                    <a:srgbClr val="1A3B29"/>
                  </a:solidFill>
                  <a:latin typeface="Open Sauce Italics"/>
                </a:rPr>
                <a:t>Faaliyetleri</a:t>
              </a:r>
              <a:r>
                <a:rPr lang="en-US" sz="1899" spc="37" dirty="0">
                  <a:solidFill>
                    <a:srgbClr val="1A3B29"/>
                  </a:solidFill>
                  <a:latin typeface="Open Sauce Italics"/>
                </a:rPr>
                <a:t>, </a:t>
              </a:r>
              <a:r>
                <a:rPr lang="en-US" sz="1899" spc="37" dirty="0" err="1">
                  <a:solidFill>
                    <a:srgbClr val="1A3B29"/>
                  </a:solidFill>
                  <a:latin typeface="Open Sauce Italics"/>
                </a:rPr>
                <a:t>Misafir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Kalite</a:t>
              </a:r>
              <a:r>
                <a:rPr lang="en-US" sz="1899" spc="37" dirty="0">
                  <a:solidFill>
                    <a:srgbClr val="1A3B29"/>
                  </a:solidFill>
                  <a:latin typeface="Open Sauce Italics"/>
                </a:rPr>
                <a:t> </a:t>
              </a:r>
              <a:r>
                <a:rPr lang="en-US" sz="1899" spc="37" dirty="0" err="1">
                  <a:solidFill>
                    <a:srgbClr val="1A3B29"/>
                  </a:solidFill>
                  <a:latin typeface="Open Sauce Italics"/>
                </a:rPr>
                <a:t>odaklı</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anlayışını</a:t>
              </a:r>
              <a:r>
                <a:rPr lang="en-US" sz="1899" spc="37" dirty="0">
                  <a:solidFill>
                    <a:srgbClr val="1A3B29"/>
                  </a:solidFill>
                  <a:latin typeface="Open Sauce Italics"/>
                </a:rPr>
                <a:t> </a:t>
              </a:r>
              <a:r>
                <a:rPr lang="en-US" sz="1899" spc="37" dirty="0" err="1">
                  <a:solidFill>
                    <a:srgbClr val="1A3B29"/>
                  </a:solidFill>
                  <a:latin typeface="Open Sauce Italics"/>
                </a:rPr>
                <a:t>kurumsal</a:t>
              </a:r>
              <a:r>
                <a:rPr lang="en-US" sz="1899" spc="37" dirty="0">
                  <a:solidFill>
                    <a:srgbClr val="1A3B29"/>
                  </a:solidFill>
                  <a:latin typeface="Open Sauce Italics"/>
                </a:rPr>
                <a:t> </a:t>
              </a:r>
              <a:r>
                <a:rPr lang="en-US" sz="1899" spc="37" dirty="0" err="1">
                  <a:solidFill>
                    <a:srgbClr val="1A3B29"/>
                  </a:solidFill>
                  <a:latin typeface="Open Sauce Italics"/>
                </a:rPr>
                <a:t>kültürümüzün</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parçası</a:t>
              </a:r>
              <a:r>
                <a:rPr lang="en-US" sz="1899" spc="37" dirty="0">
                  <a:solidFill>
                    <a:srgbClr val="1A3B29"/>
                  </a:solidFill>
                  <a:latin typeface="Open Sauce Italics"/>
                </a:rPr>
                <a:t> </a:t>
              </a:r>
              <a:r>
                <a:rPr lang="en-US" sz="1899" spc="37" dirty="0" err="1">
                  <a:solidFill>
                    <a:srgbClr val="1A3B29"/>
                  </a:solidFill>
                  <a:latin typeface="Open Sauce Italics"/>
                </a:rPr>
                <a:t>haline</a:t>
              </a:r>
              <a:r>
                <a:rPr lang="en-US" sz="1899" spc="37" dirty="0">
                  <a:solidFill>
                    <a:srgbClr val="1A3B29"/>
                  </a:solidFill>
                  <a:latin typeface="Open Sauce Italics"/>
                </a:rPr>
                <a:t> </a:t>
              </a:r>
              <a:r>
                <a:rPr lang="en-US" sz="1899" spc="37" dirty="0" err="1">
                  <a:solidFill>
                    <a:srgbClr val="1A3B29"/>
                  </a:solidFill>
                  <a:latin typeface="Open Sauce Italics"/>
                </a:rPr>
                <a:t>getirmeyi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Misafirlerimiz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çalışan</a:t>
              </a:r>
              <a:r>
                <a:rPr lang="en-US" sz="1899" spc="37" dirty="0">
                  <a:solidFill>
                    <a:srgbClr val="1A3B29"/>
                  </a:solidFill>
                  <a:latin typeface="Open Sauce Italics"/>
                </a:rPr>
                <a:t> </a:t>
              </a:r>
              <a:r>
                <a:rPr lang="en-US" sz="1899" spc="37" dirty="0" err="1">
                  <a:solidFill>
                    <a:srgbClr val="1A3B29"/>
                  </a:solidFill>
                  <a:latin typeface="Open Sauce Italics"/>
                </a:rPr>
                <a:t>temsilcilerimizin</a:t>
              </a:r>
              <a:r>
                <a:rPr lang="en-US" sz="1899" spc="37" dirty="0">
                  <a:solidFill>
                    <a:srgbClr val="1A3B29"/>
                  </a:solidFill>
                  <a:latin typeface="Open Sauce Italics"/>
                </a:rPr>
                <a:t> </a:t>
              </a:r>
              <a:r>
                <a:rPr lang="en-US" sz="1899" spc="37" dirty="0" err="1">
                  <a:solidFill>
                    <a:srgbClr val="1A3B29"/>
                  </a:solidFill>
                  <a:latin typeface="Open Sauce Italics"/>
                </a:rPr>
                <a:t>danışma</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katılımları</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gerekli</a:t>
              </a:r>
              <a:r>
                <a:rPr lang="en-US" sz="1899" spc="37" dirty="0">
                  <a:solidFill>
                    <a:srgbClr val="1A3B29"/>
                  </a:solidFill>
                  <a:latin typeface="Open Sauce Italics"/>
                </a:rPr>
                <a:t> </a:t>
              </a:r>
              <a:r>
                <a:rPr lang="en-US" sz="1899" spc="37" dirty="0" err="1">
                  <a:solidFill>
                    <a:srgbClr val="1A3B29"/>
                  </a:solidFill>
                  <a:latin typeface="Open Sauce Italics"/>
                </a:rPr>
                <a:t>şartları</a:t>
              </a:r>
              <a:r>
                <a:rPr lang="en-US" sz="1899" spc="37" dirty="0">
                  <a:solidFill>
                    <a:srgbClr val="1A3B29"/>
                  </a:solidFill>
                  <a:latin typeface="Open Sauce Italics"/>
                </a:rPr>
                <a:t> </a:t>
              </a:r>
              <a:r>
                <a:rPr lang="en-US" sz="1899" spc="37" dirty="0" err="1">
                  <a:solidFill>
                    <a:srgbClr val="1A3B29"/>
                  </a:solidFill>
                  <a:latin typeface="Open Sauce Italics"/>
                </a:rPr>
                <a:t>sağlayarak</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taraflarımızla</a:t>
              </a:r>
              <a:r>
                <a:rPr lang="en-US" sz="1899" spc="37" dirty="0">
                  <a:solidFill>
                    <a:srgbClr val="1A3B29"/>
                  </a:solidFill>
                  <a:latin typeface="Open Sauce Italics"/>
                </a:rPr>
                <a:t> </a:t>
              </a:r>
              <a:r>
                <a:rPr lang="en-US" sz="1899" spc="37" dirty="0" err="1">
                  <a:solidFill>
                    <a:srgbClr val="1A3B29"/>
                  </a:solidFill>
                  <a:latin typeface="Open Sauce Italics"/>
                </a:rPr>
                <a:t>kurduğumuz</a:t>
              </a:r>
              <a:r>
                <a:rPr lang="en-US" sz="1899" spc="37" dirty="0">
                  <a:solidFill>
                    <a:srgbClr val="1A3B29"/>
                  </a:solidFill>
                  <a:latin typeface="Open Sauce Italics"/>
                </a:rPr>
                <a:t> </a:t>
              </a:r>
              <a:r>
                <a:rPr lang="en-US" sz="1899" spc="37" dirty="0" err="1">
                  <a:solidFill>
                    <a:srgbClr val="1A3B29"/>
                  </a:solidFill>
                  <a:latin typeface="Open Sauce Italics"/>
                </a:rPr>
                <a:t>etkin</a:t>
              </a:r>
              <a:r>
                <a:rPr lang="en-US" sz="1899" spc="37" dirty="0">
                  <a:solidFill>
                    <a:srgbClr val="1A3B29"/>
                  </a:solidFill>
                  <a:latin typeface="Open Sauce Italics"/>
                </a:rPr>
                <a:t> </a:t>
              </a:r>
              <a:r>
                <a:rPr lang="en-US" sz="1899" spc="37" dirty="0" err="1">
                  <a:solidFill>
                    <a:srgbClr val="1A3B29"/>
                  </a:solidFill>
                  <a:latin typeface="Open Sauce Italics"/>
                </a:rPr>
                <a:t>iletişim</a:t>
              </a:r>
              <a:r>
                <a:rPr lang="en-US" sz="1899" spc="37" dirty="0">
                  <a:solidFill>
                    <a:srgbClr val="1A3B29"/>
                  </a:solidFill>
                  <a:latin typeface="Open Sauce Italics"/>
                </a:rPr>
                <a:t> </a:t>
              </a:r>
              <a:r>
                <a:rPr lang="en-US" sz="1899" spc="37" dirty="0" err="1">
                  <a:solidFill>
                    <a:srgbClr val="1A3B29"/>
                  </a:solidFill>
                  <a:latin typeface="Open Sauce Italics"/>
                </a:rPr>
                <a:t>yöntemleri</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süreçlerimizi</a:t>
              </a:r>
              <a:r>
                <a:rPr lang="en-US" sz="1899" spc="37" dirty="0">
                  <a:solidFill>
                    <a:srgbClr val="1A3B29"/>
                  </a:solidFill>
                  <a:latin typeface="Open Sauce Italics"/>
                </a:rPr>
                <a:t>, </a:t>
              </a:r>
              <a:r>
                <a:rPr lang="en-US" sz="1899" spc="37" dirty="0" err="1">
                  <a:solidFill>
                    <a:srgbClr val="1A3B29"/>
                  </a:solidFill>
                  <a:latin typeface="Open Sauce Italics"/>
                </a:rPr>
                <a:t>yönetim</a:t>
              </a:r>
              <a:r>
                <a:rPr lang="en-US" sz="1899" spc="37" dirty="0">
                  <a:solidFill>
                    <a:srgbClr val="1A3B29"/>
                  </a:solidFill>
                  <a:latin typeface="Open Sauce Italics"/>
                </a:rPr>
                <a:t> </a:t>
              </a:r>
              <a:r>
                <a:rPr lang="en-US" sz="1899" spc="37" dirty="0" err="1">
                  <a:solidFill>
                    <a:srgbClr val="1A3B29"/>
                  </a:solidFill>
                  <a:latin typeface="Open Sauce Italics"/>
                </a:rPr>
                <a:t>sistemlerimizi</a:t>
              </a:r>
              <a:r>
                <a:rPr lang="en-US" sz="1899" spc="37" dirty="0">
                  <a:solidFill>
                    <a:srgbClr val="1A3B29"/>
                  </a:solidFill>
                  <a:latin typeface="Open Sauce Italics"/>
                </a:rPr>
                <a:t> </a:t>
              </a:r>
              <a:r>
                <a:rPr lang="en-US" sz="1899" spc="37" dirty="0" err="1">
                  <a:solidFill>
                    <a:srgbClr val="1A3B29"/>
                  </a:solidFill>
                  <a:latin typeface="Open Sauce Italics"/>
                </a:rPr>
                <a:t>sürekli</a:t>
              </a:r>
              <a:r>
                <a:rPr lang="en-US" sz="1899" spc="37" dirty="0">
                  <a:solidFill>
                    <a:srgbClr val="1A3B29"/>
                  </a:solidFill>
                  <a:latin typeface="Open Sauce Italics"/>
                </a:rPr>
                <a:t> </a:t>
              </a:r>
              <a:r>
                <a:rPr lang="en-US" sz="1899" spc="37" dirty="0" err="1">
                  <a:solidFill>
                    <a:srgbClr val="1A3B29"/>
                  </a:solidFill>
                  <a:latin typeface="Open Sauce Italics"/>
                </a:rPr>
                <a:t>iyileştirilmeyi</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Turizm</a:t>
              </a:r>
              <a:r>
                <a:rPr lang="en-US" sz="1899" spc="37" dirty="0">
                  <a:solidFill>
                    <a:srgbClr val="1A3B29"/>
                  </a:solidFill>
                  <a:latin typeface="Open Sauce Italics"/>
                </a:rPr>
                <a:t> </a:t>
              </a:r>
              <a:r>
                <a:rPr lang="en-US" sz="1899" spc="37" dirty="0" err="1">
                  <a:solidFill>
                    <a:srgbClr val="1A3B29"/>
                  </a:solidFill>
                  <a:latin typeface="Open Sauce Italics"/>
                </a:rPr>
                <a:t>sektöründe</a:t>
              </a:r>
              <a:r>
                <a:rPr lang="en-US" sz="1899" spc="37" dirty="0">
                  <a:solidFill>
                    <a:srgbClr val="1A3B29"/>
                  </a:solidFill>
                  <a:latin typeface="Open Sauce Italics"/>
                </a:rPr>
                <a:t> </a:t>
              </a:r>
              <a:r>
                <a:rPr lang="en-US" sz="1899" spc="37" dirty="0" err="1">
                  <a:solidFill>
                    <a:srgbClr val="1A3B29"/>
                  </a:solidFill>
                  <a:latin typeface="Open Sauce Italics"/>
                </a:rPr>
                <a:t>büyüme</a:t>
              </a:r>
              <a:r>
                <a:rPr lang="en-US" sz="1899" spc="37" dirty="0">
                  <a:solidFill>
                    <a:srgbClr val="1A3B29"/>
                  </a:solidFill>
                  <a:latin typeface="Open Sauce Italics"/>
                </a:rPr>
                <a:t> </a:t>
              </a:r>
              <a:r>
                <a:rPr lang="en-US" sz="1899" spc="37" dirty="0" err="1">
                  <a:solidFill>
                    <a:srgbClr val="1A3B29"/>
                  </a:solidFill>
                  <a:latin typeface="Open Sauce Italics"/>
                </a:rPr>
                <a:t>hedeflerimiz</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yürüttüğümüz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faaliyetlerde</a:t>
              </a:r>
              <a:r>
                <a:rPr lang="en-US" sz="1899" spc="37" dirty="0">
                  <a:solidFill>
                    <a:srgbClr val="1A3B29"/>
                  </a:solidFill>
                  <a:latin typeface="Open Sauce Italics"/>
                </a:rPr>
                <a:t> </a:t>
              </a:r>
              <a:r>
                <a:rPr lang="en-US" sz="1899" spc="37" dirty="0" err="1">
                  <a:solidFill>
                    <a:srgbClr val="1A3B29"/>
                  </a:solidFill>
                  <a:latin typeface="Open Sauce Italics"/>
                </a:rPr>
                <a:t>sürekli</a:t>
              </a:r>
              <a:r>
                <a:rPr lang="en-US" sz="1899" spc="37" dirty="0">
                  <a:solidFill>
                    <a:srgbClr val="1A3B29"/>
                  </a:solidFill>
                  <a:latin typeface="Open Sauce Italics"/>
                </a:rPr>
                <a:t> </a:t>
              </a:r>
              <a:r>
                <a:rPr lang="en-US" sz="1899" spc="37" dirty="0" err="1">
                  <a:solidFill>
                    <a:srgbClr val="1A3B29"/>
                  </a:solidFill>
                  <a:latin typeface="Open Sauce Italics"/>
                </a:rPr>
                <a:t>iyileştirmeyi</a:t>
              </a:r>
              <a:r>
                <a:rPr lang="en-US" sz="1899" spc="37" dirty="0">
                  <a:solidFill>
                    <a:srgbClr val="1A3B29"/>
                  </a:solidFill>
                  <a:latin typeface="Open Sauce Italics"/>
                </a:rPr>
                <a:t>, </a:t>
              </a:r>
              <a:r>
                <a:rPr lang="en-US" sz="1899" spc="37" dirty="0" err="1">
                  <a:solidFill>
                    <a:srgbClr val="1A3B29"/>
                  </a:solidFill>
                  <a:latin typeface="Open Sauce Italics"/>
                </a:rPr>
                <a:t>çevresel</a:t>
              </a:r>
              <a:r>
                <a:rPr lang="en-US" sz="1899" spc="37" dirty="0">
                  <a:solidFill>
                    <a:srgbClr val="1A3B29"/>
                  </a:solidFill>
                  <a:latin typeface="Open Sauce Italics"/>
                </a:rPr>
                <a:t>, </a:t>
              </a:r>
              <a:r>
                <a:rPr lang="en-US" sz="1899" spc="37" dirty="0" err="1">
                  <a:solidFill>
                    <a:srgbClr val="1A3B29"/>
                  </a:solidFill>
                  <a:latin typeface="Open Sauce Italics"/>
                </a:rPr>
                <a:t>sosyal</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kültürel</a:t>
              </a:r>
              <a:r>
                <a:rPr lang="en-US" sz="1899" spc="37" dirty="0">
                  <a:solidFill>
                    <a:srgbClr val="1A3B29"/>
                  </a:solidFill>
                  <a:latin typeface="Open Sauce Italics"/>
                </a:rPr>
                <a:t> </a:t>
              </a:r>
              <a:r>
                <a:rPr lang="en-US" sz="1899" spc="37" dirty="0" err="1">
                  <a:solidFill>
                    <a:srgbClr val="1A3B29"/>
                  </a:solidFill>
                  <a:latin typeface="Open Sauce Italics"/>
                </a:rPr>
                <a:t>etkileri</a:t>
              </a:r>
              <a:r>
                <a:rPr lang="en-US" sz="1899" spc="37" dirty="0">
                  <a:solidFill>
                    <a:srgbClr val="1A3B29"/>
                  </a:solidFill>
                  <a:latin typeface="Open Sauce Italics"/>
                </a:rPr>
                <a:t> </a:t>
              </a:r>
              <a:r>
                <a:rPr lang="en-US" sz="1899" spc="37" dirty="0" err="1">
                  <a:solidFill>
                    <a:srgbClr val="1A3B29"/>
                  </a:solidFill>
                  <a:latin typeface="Open Sauce Italics"/>
                </a:rPr>
                <a:t>dikkate</a:t>
              </a:r>
              <a:r>
                <a:rPr lang="en-US" sz="1899" spc="37" dirty="0">
                  <a:solidFill>
                    <a:srgbClr val="1A3B29"/>
                  </a:solidFill>
                  <a:latin typeface="Open Sauce Italics"/>
                </a:rPr>
                <a:t> </a:t>
              </a:r>
              <a:r>
                <a:rPr lang="en-US" sz="1899" spc="37" dirty="0" err="1">
                  <a:solidFill>
                    <a:srgbClr val="1A3B29"/>
                  </a:solidFill>
                  <a:latin typeface="Open Sauce Italics"/>
                </a:rPr>
                <a:t>alarak</a:t>
              </a:r>
              <a:r>
                <a:rPr lang="en-US" sz="1899" spc="37" dirty="0">
                  <a:solidFill>
                    <a:srgbClr val="1A3B29"/>
                  </a:solidFill>
                  <a:latin typeface="Open Sauce Italics"/>
                </a:rPr>
                <a:t> </a:t>
              </a:r>
              <a:r>
                <a:rPr lang="en-US" sz="1899" spc="37" dirty="0" err="1">
                  <a:solidFill>
                    <a:srgbClr val="1A3B29"/>
                  </a:solidFill>
                  <a:latin typeface="Open Sauce Italics"/>
                </a:rPr>
                <a:t>etkili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sürdürülebilir</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hizmet</a:t>
              </a:r>
              <a:r>
                <a:rPr lang="en-US" sz="1899" spc="37" dirty="0">
                  <a:solidFill>
                    <a:srgbClr val="1A3B29"/>
                  </a:solidFill>
                  <a:latin typeface="Open Sauce Italics"/>
                </a:rPr>
                <a:t> </a:t>
              </a:r>
              <a:r>
                <a:rPr lang="en-US" sz="1899" spc="37" dirty="0" err="1">
                  <a:solidFill>
                    <a:srgbClr val="1A3B29"/>
                  </a:solidFill>
                  <a:latin typeface="Open Sauce Italics"/>
                </a:rPr>
                <a:t>vermeyi</a:t>
              </a:r>
              <a:r>
                <a:rPr lang="en-US" sz="1899" spc="37" dirty="0">
                  <a:solidFill>
                    <a:srgbClr val="1A3B29"/>
                  </a:solidFill>
                  <a:latin typeface="Open Sauce Italics"/>
                </a:rPr>
                <a:t> </a:t>
              </a:r>
              <a:r>
                <a:rPr lang="en-US" sz="1899" spc="37" dirty="0" err="1">
                  <a:solidFill>
                    <a:srgbClr val="1A3B29"/>
                  </a:solidFill>
                  <a:latin typeface="Open Sauce Italics"/>
                </a:rPr>
                <a:t>taahhüt</a:t>
              </a:r>
              <a:r>
                <a:rPr lang="en-US" sz="1899" spc="37" dirty="0">
                  <a:solidFill>
                    <a:srgbClr val="1A3B29"/>
                  </a:solidFill>
                  <a:latin typeface="Open Sauce Italics"/>
                </a:rPr>
                <a:t> </a:t>
              </a:r>
              <a:r>
                <a:rPr lang="en-US" sz="1899" spc="37" dirty="0" err="1">
                  <a:solidFill>
                    <a:srgbClr val="1A3B29"/>
                  </a:solidFill>
                  <a:latin typeface="Open Sauce Italics"/>
                </a:rPr>
                <a:t>ediyoruz</a:t>
              </a:r>
              <a:r>
                <a:rPr lang="en-US" sz="1899" spc="37" dirty="0">
                  <a:solidFill>
                    <a:srgbClr val="1A3B29"/>
                  </a:solidFill>
                  <a:latin typeface="Open Sauce Italics"/>
                </a:rPr>
                <a:t>.</a:t>
              </a:r>
            </a:p>
            <a:p>
              <a:pPr>
                <a:lnSpc>
                  <a:spcPts val="2660"/>
                </a:lnSpc>
              </a:pPr>
              <a:endParaRPr lang="en-US" sz="1899" spc="37" dirty="0">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500134" y="714344"/>
            <a:ext cx="15734453" cy="8886836"/>
            <a:chOff x="0" y="-479760"/>
            <a:chExt cx="20979271" cy="11849115"/>
          </a:xfrm>
        </p:grpSpPr>
        <p:sp>
          <p:nvSpPr>
            <p:cNvPr id="3" name="TextBox 3"/>
            <p:cNvSpPr txBox="1"/>
            <p:nvPr/>
          </p:nvSpPr>
          <p:spPr>
            <a:xfrm>
              <a:off x="0" y="-479760"/>
              <a:ext cx="20979271" cy="1212725"/>
            </a:xfrm>
            <a:prstGeom prst="rect">
              <a:avLst/>
            </a:prstGeom>
          </p:spPr>
          <p:txBody>
            <a:bodyPr lIns="0" tIns="0" rIns="0" bIns="0" rtlCol="0" anchor="t">
              <a:spAutoFit/>
            </a:bodyPr>
            <a:lstStyle/>
            <a:p>
              <a:pPr>
                <a:lnSpc>
                  <a:spcPts val="8014"/>
                </a:lnSpc>
              </a:pPr>
              <a:r>
                <a:rPr lang="en-US" sz="4800" dirty="0" smtClean="0">
                  <a:solidFill>
                    <a:schemeClr val="bg1"/>
                  </a:solidFill>
                  <a:latin typeface="Open Sauce Heavy"/>
                </a:rPr>
                <a:t>SÜRDÜRÜLEBİLİRLİK POLİTİKAMIZ </a:t>
              </a:r>
              <a:endParaRPr lang="en-US" sz="4800" dirty="0">
                <a:solidFill>
                  <a:schemeClr val="bg1"/>
                </a:solidFill>
                <a:latin typeface="Open Sauce Heavy"/>
              </a:endParaRPr>
            </a:p>
          </p:txBody>
        </p:sp>
        <p:sp>
          <p:nvSpPr>
            <p:cNvPr id="4" name="TextBox 4"/>
            <p:cNvSpPr txBox="1"/>
            <p:nvPr/>
          </p:nvSpPr>
          <p:spPr>
            <a:xfrm>
              <a:off x="0" y="1520504"/>
              <a:ext cx="20979271" cy="9848851"/>
            </a:xfrm>
            <a:prstGeom prst="rect">
              <a:avLst/>
            </a:prstGeom>
          </p:spPr>
          <p:txBody>
            <a:bodyPr lIns="0" tIns="0" rIns="0" bIns="0" rtlCol="0" anchor="t">
              <a:spAutoFit/>
            </a:bodyPr>
            <a:lstStyle/>
            <a:p>
              <a:pPr marL="366913" lvl="1" indent="-183456">
                <a:lnSpc>
                  <a:spcPts val="2379"/>
                </a:lnSpc>
                <a:buFont typeface="Arial"/>
                <a:buChar char="•"/>
              </a:pPr>
              <a:r>
                <a:rPr lang="en-US" sz="1699" spc="33" dirty="0">
                  <a:solidFill>
                    <a:srgbClr val="1A3B29"/>
                  </a:solidFill>
                  <a:latin typeface="Open Sauce Italics"/>
                </a:rPr>
                <a:t>KAİLA HOTELS </a:t>
              </a:r>
              <a:r>
                <a:rPr lang="en-US" sz="1699" spc="33" dirty="0" err="1">
                  <a:solidFill>
                    <a:srgbClr val="1A3B29"/>
                  </a:solidFill>
                  <a:latin typeface="Open Sauce Italics"/>
                </a:rPr>
                <a:t>çevresel</a:t>
              </a:r>
              <a:r>
                <a:rPr lang="en-US" sz="1699" spc="33" dirty="0">
                  <a:solidFill>
                    <a:srgbClr val="1A3B29"/>
                  </a:solidFill>
                  <a:latin typeface="Open Sauce Italics"/>
                </a:rPr>
                <a:t> </a:t>
              </a:r>
              <a:r>
                <a:rPr lang="en-US" sz="1699" spc="33" dirty="0" err="1">
                  <a:solidFill>
                    <a:srgbClr val="1A3B29"/>
                  </a:solidFill>
                  <a:latin typeface="Open Sauce Italics"/>
                </a:rPr>
                <a:t>değerlerin</a:t>
              </a:r>
              <a:r>
                <a:rPr lang="en-US" sz="1699" spc="33" dirty="0">
                  <a:solidFill>
                    <a:srgbClr val="1A3B29"/>
                  </a:solidFill>
                  <a:latin typeface="Open Sauce Italics"/>
                </a:rPr>
                <a:t>, </a:t>
              </a:r>
              <a:r>
                <a:rPr lang="en-US" sz="1699" spc="33" dirty="0" err="1">
                  <a:solidFill>
                    <a:srgbClr val="1A3B29"/>
                  </a:solidFill>
                  <a:latin typeface="Open Sauce Italics"/>
                </a:rPr>
                <a:t>yaşam</a:t>
              </a:r>
              <a:r>
                <a:rPr lang="en-US" sz="1699" spc="33" dirty="0">
                  <a:solidFill>
                    <a:srgbClr val="1A3B29"/>
                  </a:solidFill>
                  <a:latin typeface="Open Sauce Italics"/>
                </a:rPr>
                <a:t> </a:t>
              </a:r>
              <a:r>
                <a:rPr lang="en-US" sz="1699" spc="33" dirty="0" err="1">
                  <a:solidFill>
                    <a:srgbClr val="1A3B29"/>
                  </a:solidFill>
                  <a:latin typeface="Open Sauce Italics"/>
                </a:rPr>
                <a:t>şartlarının</a:t>
              </a:r>
              <a:r>
                <a:rPr lang="en-US" sz="1699" spc="33" dirty="0">
                  <a:solidFill>
                    <a:srgbClr val="1A3B29"/>
                  </a:solidFill>
                  <a:latin typeface="Open Sauce Italics"/>
                </a:rPr>
                <a:t> </a:t>
              </a:r>
              <a:r>
                <a:rPr lang="en-US" sz="1699" spc="33" dirty="0" err="1">
                  <a:solidFill>
                    <a:srgbClr val="1A3B29"/>
                  </a:solidFill>
                  <a:latin typeface="Open Sauce Italics"/>
                </a:rPr>
                <a:t>korunması</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iyileştirilmesi</a:t>
              </a:r>
              <a:r>
                <a:rPr lang="en-US" sz="1699" spc="33" dirty="0">
                  <a:solidFill>
                    <a:srgbClr val="1A3B29"/>
                  </a:solidFill>
                  <a:latin typeface="Open Sauce Italics"/>
                </a:rPr>
                <a:t> </a:t>
              </a:r>
              <a:r>
                <a:rPr lang="en-US" sz="1699" spc="33" dirty="0" err="1">
                  <a:solidFill>
                    <a:srgbClr val="1A3B29"/>
                  </a:solidFill>
                  <a:latin typeface="Open Sauce Italics"/>
                </a:rPr>
                <a:t>için</a:t>
              </a:r>
              <a:r>
                <a:rPr lang="en-US" sz="1699" spc="33" dirty="0">
                  <a:solidFill>
                    <a:srgbClr val="1A3B29"/>
                  </a:solidFill>
                  <a:latin typeface="Open Sauce Italics"/>
                </a:rPr>
                <a:t>, </a:t>
              </a:r>
              <a:r>
                <a:rPr lang="en-US" sz="1699" spc="33" dirty="0" err="1">
                  <a:solidFill>
                    <a:srgbClr val="1A3B29"/>
                  </a:solidFill>
                  <a:latin typeface="Open Sauce Italics"/>
                </a:rPr>
                <a:t>doğal</a:t>
              </a:r>
              <a:r>
                <a:rPr lang="en-US" sz="1699" spc="33" dirty="0">
                  <a:solidFill>
                    <a:srgbClr val="1A3B29"/>
                  </a:solidFill>
                  <a:latin typeface="Open Sauce Italics"/>
                </a:rPr>
                <a:t> </a:t>
              </a:r>
              <a:r>
                <a:rPr lang="en-US" sz="1699" spc="33" dirty="0" err="1">
                  <a:solidFill>
                    <a:srgbClr val="1A3B29"/>
                  </a:solidFill>
                  <a:latin typeface="Open Sauce Italics"/>
                </a:rPr>
                <a:t>kaynaklardan</a:t>
              </a:r>
              <a:r>
                <a:rPr lang="en-US" sz="1699" spc="33" dirty="0">
                  <a:solidFill>
                    <a:srgbClr val="1A3B29"/>
                  </a:solidFill>
                  <a:latin typeface="Open Sauce Italics"/>
                </a:rPr>
                <a:t> </a:t>
              </a:r>
              <a:r>
                <a:rPr lang="en-US" sz="1699" spc="33" dirty="0" err="1">
                  <a:solidFill>
                    <a:srgbClr val="1A3B29"/>
                  </a:solidFill>
                  <a:latin typeface="Open Sauce Italics"/>
                </a:rPr>
                <a:t>yararlanmakta</a:t>
              </a:r>
              <a:r>
                <a:rPr lang="en-US" sz="1699" spc="33" dirty="0">
                  <a:solidFill>
                    <a:srgbClr val="1A3B29"/>
                  </a:solidFill>
                  <a:latin typeface="Open Sauce Italics"/>
                </a:rPr>
                <a:t> </a:t>
              </a:r>
              <a:r>
                <a:rPr lang="en-US" sz="1699" spc="33" dirty="0" err="1">
                  <a:solidFill>
                    <a:srgbClr val="1A3B29"/>
                  </a:solidFill>
                  <a:latin typeface="Open Sauce Italics"/>
                </a:rPr>
                <a:t>olan</a:t>
              </a:r>
              <a:r>
                <a:rPr lang="en-US" sz="1699" spc="33" dirty="0">
                  <a:solidFill>
                    <a:srgbClr val="1A3B29"/>
                  </a:solidFill>
                  <a:latin typeface="Open Sauce Italics"/>
                </a:rPr>
                <a:t> </a:t>
              </a:r>
              <a:r>
                <a:rPr lang="en-US" sz="1699" spc="33" dirty="0" err="1">
                  <a:solidFill>
                    <a:srgbClr val="1A3B29"/>
                  </a:solidFill>
                  <a:latin typeface="Open Sauce Italics"/>
                </a:rPr>
                <a:t>turizm</a:t>
              </a:r>
              <a:r>
                <a:rPr lang="en-US" sz="1699" spc="33" dirty="0">
                  <a:solidFill>
                    <a:srgbClr val="1A3B29"/>
                  </a:solidFill>
                  <a:latin typeface="Open Sauce Italics"/>
                </a:rPr>
                <a:t> </a:t>
              </a:r>
              <a:r>
                <a:rPr lang="en-US" sz="1699" spc="33" dirty="0" err="1">
                  <a:solidFill>
                    <a:srgbClr val="1A3B29"/>
                  </a:solidFill>
                  <a:latin typeface="Open Sauce Italics"/>
                </a:rPr>
                <a:t>sektörünün</a:t>
              </a:r>
              <a:r>
                <a:rPr lang="en-US" sz="1699" spc="33" dirty="0">
                  <a:solidFill>
                    <a:srgbClr val="1A3B29"/>
                  </a:solidFill>
                  <a:latin typeface="Open Sauce Italics"/>
                </a:rPr>
                <a:t> </a:t>
              </a:r>
              <a:r>
                <a:rPr lang="en-US" sz="1699" spc="33" dirty="0" err="1">
                  <a:solidFill>
                    <a:srgbClr val="1A3B29"/>
                  </a:solidFill>
                  <a:latin typeface="Open Sauce Italics"/>
                </a:rPr>
                <a:t>üzerine</a:t>
              </a:r>
              <a:r>
                <a:rPr lang="en-US" sz="1699" spc="33" dirty="0">
                  <a:solidFill>
                    <a:srgbClr val="1A3B29"/>
                  </a:solidFill>
                  <a:latin typeface="Open Sauce Italics"/>
                </a:rPr>
                <a:t> </a:t>
              </a:r>
              <a:r>
                <a:rPr lang="en-US" sz="1699" spc="33" dirty="0" err="1">
                  <a:solidFill>
                    <a:srgbClr val="1A3B29"/>
                  </a:solidFill>
                  <a:latin typeface="Open Sauce Italics"/>
                </a:rPr>
                <a:t>düşeni</a:t>
              </a:r>
              <a:r>
                <a:rPr lang="en-US" sz="1699" spc="33" dirty="0">
                  <a:solidFill>
                    <a:srgbClr val="1A3B29"/>
                  </a:solidFill>
                  <a:latin typeface="Open Sauce Italics"/>
                </a:rPr>
                <a:t> </a:t>
              </a:r>
              <a:r>
                <a:rPr lang="en-US" sz="1699" spc="33" dirty="0" err="1">
                  <a:solidFill>
                    <a:srgbClr val="1A3B29"/>
                  </a:solidFill>
                  <a:latin typeface="Open Sauce Italics"/>
                </a:rPr>
                <a:t>yapması</a:t>
              </a:r>
              <a:r>
                <a:rPr lang="en-US" sz="1699" spc="33" dirty="0">
                  <a:solidFill>
                    <a:srgbClr val="1A3B29"/>
                  </a:solidFill>
                  <a:latin typeface="Open Sauce Italics"/>
                </a:rPr>
                <a:t> </a:t>
              </a:r>
              <a:r>
                <a:rPr lang="en-US" sz="1699" spc="33" dirty="0" err="1">
                  <a:solidFill>
                    <a:srgbClr val="1A3B29"/>
                  </a:solidFill>
                  <a:latin typeface="Open Sauce Italics"/>
                </a:rPr>
                <a:t>gerektiğine</a:t>
              </a:r>
              <a:r>
                <a:rPr lang="en-US" sz="1699" spc="33" dirty="0">
                  <a:solidFill>
                    <a:srgbClr val="1A3B29"/>
                  </a:solidFill>
                  <a:latin typeface="Open Sauce Italics"/>
                </a:rPr>
                <a:t> </a:t>
              </a:r>
              <a:r>
                <a:rPr lang="en-US" sz="1699" spc="33" dirty="0" err="1">
                  <a:solidFill>
                    <a:srgbClr val="1A3B29"/>
                  </a:solidFill>
                  <a:latin typeface="Open Sauce Italics"/>
                </a:rPr>
                <a:t>inanmaktayız</a:t>
              </a:r>
              <a:r>
                <a:rPr lang="en-US" sz="1699" spc="33" dirty="0">
                  <a:solidFill>
                    <a:srgbClr val="1A3B29"/>
                  </a:solidFill>
                  <a:latin typeface="Open Sauce Italics"/>
                </a:rPr>
                <a:t>. Bu </a:t>
              </a:r>
              <a:r>
                <a:rPr lang="en-US" sz="1699" spc="33" dirty="0" err="1">
                  <a:solidFill>
                    <a:srgbClr val="1A3B29"/>
                  </a:solidFill>
                  <a:latin typeface="Open Sauce Italics"/>
                </a:rPr>
                <a:t>doğrultuda</a:t>
              </a:r>
              <a:r>
                <a:rPr lang="en-US" sz="1699" spc="33" dirty="0">
                  <a:solidFill>
                    <a:srgbClr val="1A3B29"/>
                  </a:solidFill>
                  <a:latin typeface="Open Sauce Italics"/>
                </a:rPr>
                <a:t> KAİLA </a:t>
              </a:r>
              <a:r>
                <a:rPr lang="en-US" sz="1699" spc="33" dirty="0" err="1">
                  <a:solidFill>
                    <a:srgbClr val="1A3B29"/>
                  </a:solidFill>
                  <a:latin typeface="Open Sauce Italics"/>
                </a:rPr>
                <a:t>HOTELS’in</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politikası</a:t>
              </a:r>
              <a:r>
                <a:rPr lang="en-US" sz="1699" spc="33" dirty="0">
                  <a:solidFill>
                    <a:srgbClr val="1A3B29"/>
                  </a:solidFill>
                  <a:latin typeface="Open Sauce Italics"/>
                </a:rPr>
                <a:t> </a:t>
              </a:r>
              <a:r>
                <a:rPr lang="en-US" sz="1699" spc="33" dirty="0" err="1">
                  <a:solidFill>
                    <a:srgbClr val="1A3B29"/>
                  </a:solidFill>
                  <a:latin typeface="Open Sauce Italics"/>
                </a:rPr>
                <a:t>ile</a:t>
              </a:r>
              <a:r>
                <a:rPr lang="en-US" sz="1699" spc="33" dirty="0">
                  <a:solidFill>
                    <a:srgbClr val="1A3B29"/>
                  </a:solidFill>
                  <a:latin typeface="Open Sauce Italics"/>
                </a:rPr>
                <a:t> </a:t>
              </a:r>
              <a:r>
                <a:rPr lang="en-US" sz="1699" spc="33" dirty="0" err="1">
                  <a:solidFill>
                    <a:srgbClr val="1A3B29"/>
                  </a:solidFill>
                  <a:latin typeface="Open Sauce Italics"/>
                </a:rPr>
                <a:t>almış</a:t>
              </a:r>
              <a:r>
                <a:rPr lang="en-US" sz="1699" spc="33" dirty="0">
                  <a:solidFill>
                    <a:srgbClr val="1A3B29"/>
                  </a:solidFill>
                  <a:latin typeface="Open Sauce Italics"/>
                </a:rPr>
                <a:t> </a:t>
              </a:r>
              <a:r>
                <a:rPr lang="en-US" sz="1699" spc="33" dirty="0" err="1">
                  <a:solidFill>
                    <a:srgbClr val="1A3B29"/>
                  </a:solidFill>
                  <a:latin typeface="Open Sauce Italics"/>
                </a:rPr>
                <a:t>olduğu</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koruma</a:t>
              </a:r>
              <a:r>
                <a:rPr lang="en-US" sz="1699" spc="33" dirty="0">
                  <a:solidFill>
                    <a:srgbClr val="1A3B29"/>
                  </a:solidFill>
                  <a:latin typeface="Open Sauce Italics"/>
                </a:rPr>
                <a:t> </a:t>
              </a:r>
              <a:r>
                <a:rPr lang="en-US" sz="1699" spc="33" dirty="0" err="1">
                  <a:solidFill>
                    <a:srgbClr val="1A3B29"/>
                  </a:solidFill>
                  <a:latin typeface="Open Sauce Italics"/>
                </a:rPr>
                <a:t>kararlarına</a:t>
              </a:r>
              <a:r>
                <a:rPr lang="en-US" sz="1699" spc="33" dirty="0">
                  <a:solidFill>
                    <a:srgbClr val="1A3B29"/>
                  </a:solidFill>
                  <a:latin typeface="Open Sauce Italics"/>
                </a:rPr>
                <a:t> </a:t>
              </a:r>
              <a:r>
                <a:rPr lang="en-US" sz="1699" spc="33" dirty="0" err="1">
                  <a:solidFill>
                    <a:srgbClr val="1A3B29"/>
                  </a:solidFill>
                  <a:latin typeface="Open Sauce Italics"/>
                </a:rPr>
                <a:t>paralel</a:t>
              </a:r>
              <a:r>
                <a:rPr lang="en-US" sz="1699" spc="33" dirty="0">
                  <a:solidFill>
                    <a:srgbClr val="1A3B29"/>
                  </a:solidFill>
                  <a:latin typeface="Open Sauce Italics"/>
                </a:rPr>
                <a:t> </a:t>
              </a:r>
              <a:r>
                <a:rPr lang="en-US" sz="1699" spc="33" dirty="0" err="1">
                  <a:solidFill>
                    <a:srgbClr val="1A3B29"/>
                  </a:solidFill>
                  <a:latin typeface="Open Sauce Italics"/>
                </a:rPr>
                <a:t>olarak</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koruma</a:t>
              </a:r>
              <a:r>
                <a:rPr lang="en-US" sz="1699" spc="33" dirty="0">
                  <a:solidFill>
                    <a:srgbClr val="1A3B29"/>
                  </a:solidFill>
                  <a:latin typeface="Open Sauce Italics"/>
                </a:rPr>
                <a:t> </a:t>
              </a:r>
              <a:r>
                <a:rPr lang="en-US" sz="1699" spc="33" dirty="0" err="1">
                  <a:solidFill>
                    <a:srgbClr val="1A3B29"/>
                  </a:solidFill>
                  <a:latin typeface="Open Sauce Italics"/>
                </a:rPr>
                <a:t>çalışmaları</a:t>
              </a:r>
              <a:r>
                <a:rPr lang="en-US" sz="1699" spc="33" dirty="0">
                  <a:solidFill>
                    <a:srgbClr val="1A3B29"/>
                  </a:solidFill>
                  <a:latin typeface="Open Sauce Italics"/>
                </a:rPr>
                <a:t> </a:t>
              </a:r>
              <a:r>
                <a:rPr lang="en-US" sz="1699" spc="33" dirty="0" err="1">
                  <a:solidFill>
                    <a:srgbClr val="1A3B29"/>
                  </a:solidFill>
                  <a:latin typeface="Open Sauce Italics"/>
                </a:rPr>
                <a:t>yapmaktadır</a:t>
              </a:r>
              <a:r>
                <a:rPr lang="en-US" sz="1699" spc="33" dirty="0">
                  <a:solidFill>
                    <a:srgbClr val="1A3B29"/>
                  </a:solidFill>
                  <a:latin typeface="Open Sauce Italics"/>
                </a:rPr>
                <a:t>. </a:t>
              </a:r>
              <a:r>
                <a:rPr lang="en-US" sz="1699" spc="33" dirty="0" err="1">
                  <a:solidFill>
                    <a:srgbClr val="1A3B29"/>
                  </a:solidFill>
                  <a:latin typeface="Open Sauce Italics"/>
                </a:rPr>
                <a:t>Tanımlanmış</a:t>
              </a:r>
              <a:r>
                <a:rPr lang="en-US" sz="1699" spc="33" dirty="0">
                  <a:solidFill>
                    <a:srgbClr val="1A3B29"/>
                  </a:solidFill>
                  <a:latin typeface="Open Sauce Italics"/>
                </a:rPr>
                <a:t> </a:t>
              </a:r>
              <a:r>
                <a:rPr lang="en-US" sz="1699" spc="33" dirty="0" err="1">
                  <a:solidFill>
                    <a:srgbClr val="1A3B29"/>
                  </a:solidFill>
                  <a:latin typeface="Open Sauce Italics"/>
                </a:rPr>
                <a:t>olan</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boyutlarından</a:t>
              </a:r>
              <a:r>
                <a:rPr lang="en-US" sz="1699" spc="33" dirty="0">
                  <a:solidFill>
                    <a:srgbClr val="1A3B29"/>
                  </a:solidFill>
                  <a:latin typeface="Open Sauce Italics"/>
                </a:rPr>
                <a:t> </a:t>
              </a:r>
              <a:r>
                <a:rPr lang="en-US" sz="1699" spc="33" dirty="0" err="1">
                  <a:solidFill>
                    <a:srgbClr val="1A3B29"/>
                  </a:solidFill>
                  <a:latin typeface="Open Sauce Italics"/>
                </a:rPr>
                <a:t>yola</a:t>
              </a:r>
              <a:r>
                <a:rPr lang="en-US" sz="1699" spc="33" dirty="0">
                  <a:solidFill>
                    <a:srgbClr val="1A3B29"/>
                  </a:solidFill>
                  <a:latin typeface="Open Sauce Italics"/>
                </a:rPr>
                <a:t> </a:t>
              </a:r>
              <a:r>
                <a:rPr lang="en-US" sz="1699" spc="33" dirty="0" err="1">
                  <a:solidFill>
                    <a:srgbClr val="1A3B29"/>
                  </a:solidFill>
                  <a:latin typeface="Open Sauce Italics"/>
                </a:rPr>
                <a:t>çıkarak</a:t>
              </a:r>
              <a:r>
                <a:rPr lang="en-US" sz="1699" spc="33" dirty="0">
                  <a:solidFill>
                    <a:srgbClr val="1A3B29"/>
                  </a:solidFill>
                  <a:latin typeface="Open Sauce Italics"/>
                </a:rPr>
                <a:t> </a:t>
              </a:r>
              <a:r>
                <a:rPr lang="en-US" sz="1699" spc="33" dirty="0" err="1">
                  <a:solidFill>
                    <a:srgbClr val="1A3B29"/>
                  </a:solidFill>
                  <a:latin typeface="Open Sauce Italics"/>
                </a:rPr>
                <a:t>çevre</a:t>
              </a:r>
              <a:r>
                <a:rPr lang="en-US" sz="1699" spc="33" dirty="0">
                  <a:solidFill>
                    <a:srgbClr val="1A3B29"/>
                  </a:solidFill>
                  <a:latin typeface="Open Sauce Italics"/>
                </a:rPr>
                <a:t> </a:t>
              </a:r>
              <a:r>
                <a:rPr lang="en-US" sz="1699" spc="33" dirty="0" err="1">
                  <a:solidFill>
                    <a:srgbClr val="1A3B29"/>
                  </a:solidFill>
                  <a:latin typeface="Open Sauce Italics"/>
                </a:rPr>
                <a:t>performansı</a:t>
              </a:r>
              <a:r>
                <a:rPr lang="en-US" sz="1699" spc="33" dirty="0">
                  <a:solidFill>
                    <a:srgbClr val="1A3B29"/>
                  </a:solidFill>
                  <a:latin typeface="Open Sauce Italics"/>
                </a:rPr>
                <a:t> </a:t>
              </a:r>
              <a:r>
                <a:rPr lang="en-US" sz="1699" spc="33" dirty="0" err="1">
                  <a:solidFill>
                    <a:srgbClr val="1A3B29"/>
                  </a:solidFill>
                  <a:latin typeface="Open Sauce Italics"/>
                </a:rPr>
                <a:t>hedefleri</a:t>
              </a:r>
              <a:r>
                <a:rPr lang="en-US" sz="1699" spc="33" dirty="0">
                  <a:solidFill>
                    <a:srgbClr val="1A3B29"/>
                  </a:solidFill>
                  <a:latin typeface="Open Sauce Italics"/>
                </a:rPr>
                <a:t> </a:t>
              </a:r>
              <a:r>
                <a:rPr lang="en-US" sz="1699" spc="33" dirty="0" err="1">
                  <a:solidFill>
                    <a:srgbClr val="1A3B29"/>
                  </a:solidFill>
                  <a:latin typeface="Open Sauce Italics"/>
                </a:rPr>
                <a:t>takip</a:t>
              </a:r>
              <a:r>
                <a:rPr lang="en-US" sz="1699" spc="33" dirty="0">
                  <a:solidFill>
                    <a:srgbClr val="1A3B29"/>
                  </a:solidFill>
                  <a:latin typeface="Open Sauce Italics"/>
                </a:rPr>
                <a:t> </a:t>
              </a:r>
              <a:r>
                <a:rPr lang="en-US" sz="1699" spc="33" dirty="0" err="1">
                  <a:solidFill>
                    <a:srgbClr val="1A3B29"/>
                  </a:solidFill>
                  <a:latin typeface="Open Sauce Italics"/>
                </a:rPr>
                <a:t>edilmekte</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sürekli</a:t>
              </a:r>
              <a:r>
                <a:rPr lang="en-US" sz="1699" spc="33" dirty="0">
                  <a:solidFill>
                    <a:srgbClr val="1A3B29"/>
                  </a:solidFill>
                  <a:latin typeface="Open Sauce Italics"/>
                </a:rPr>
                <a:t> </a:t>
              </a:r>
              <a:r>
                <a:rPr lang="en-US" sz="1699" spc="33" dirty="0" err="1">
                  <a:solidFill>
                    <a:srgbClr val="1A3B29"/>
                  </a:solidFill>
                  <a:latin typeface="Open Sauce Italics"/>
                </a:rPr>
                <a:t>iyileştirme</a:t>
              </a:r>
              <a:r>
                <a:rPr lang="en-US" sz="1699" spc="33" dirty="0">
                  <a:solidFill>
                    <a:srgbClr val="1A3B29"/>
                  </a:solidFill>
                  <a:latin typeface="Open Sauce Italics"/>
                </a:rPr>
                <a:t> </a:t>
              </a:r>
              <a:r>
                <a:rPr lang="en-US" sz="1699" spc="33" dirty="0" err="1">
                  <a:solidFill>
                    <a:srgbClr val="1A3B29"/>
                  </a:solidFill>
                  <a:latin typeface="Open Sauce Italics"/>
                </a:rPr>
                <a:t>raporlanmaktayız</a:t>
              </a:r>
              <a:r>
                <a:rPr lang="en-US" sz="1699" spc="33" dirty="0" smtClean="0">
                  <a:solidFill>
                    <a:srgbClr val="1A3B29"/>
                  </a:solidFill>
                  <a:latin typeface="Open Sauce Italics"/>
                </a:rPr>
                <a:t>.</a:t>
              </a:r>
              <a:endParaRPr lang="tr-TR" sz="1699" spc="33" dirty="0" smtClean="0">
                <a:solidFill>
                  <a:srgbClr val="1A3B29"/>
                </a:solidFill>
                <a:latin typeface="Open Sauce Italics"/>
              </a:endParaRPr>
            </a:p>
            <a:p>
              <a:pPr marL="366913" lvl="1" indent="-183456">
                <a:lnSpc>
                  <a:spcPts val="2379"/>
                </a:lnSpc>
                <a:buFont typeface="Arial"/>
                <a:buChar char="•"/>
              </a:pPr>
              <a:endParaRPr lang="en-US" sz="1699" spc="33" dirty="0">
                <a:solidFill>
                  <a:srgbClr val="1A3B29"/>
                </a:solidFill>
                <a:latin typeface="Open Sauce Italics"/>
              </a:endParaRPr>
            </a:p>
            <a:p>
              <a:pPr marL="366913" lvl="1" indent="-183456">
                <a:lnSpc>
                  <a:spcPts val="2379"/>
                </a:lnSpc>
                <a:buFont typeface="Arial"/>
                <a:buChar char="•"/>
              </a:pPr>
              <a:r>
                <a:rPr lang="en-US" sz="1699" spc="33" dirty="0" err="1">
                  <a:solidFill>
                    <a:srgbClr val="1A3B29"/>
                  </a:solidFill>
                  <a:latin typeface="Open Sauce Italics"/>
                </a:rPr>
                <a:t>Konumlandığımız</a:t>
              </a:r>
              <a:r>
                <a:rPr lang="en-US" sz="1699" spc="33" dirty="0">
                  <a:solidFill>
                    <a:srgbClr val="1A3B29"/>
                  </a:solidFill>
                  <a:latin typeface="Open Sauce Italics"/>
                </a:rPr>
                <a:t> </a:t>
              </a:r>
              <a:r>
                <a:rPr lang="en-US" sz="1699" spc="33" dirty="0" err="1">
                  <a:solidFill>
                    <a:srgbClr val="1A3B29"/>
                  </a:solidFill>
                  <a:latin typeface="Open Sauce Italics"/>
                </a:rPr>
                <a:t>yerleşim</a:t>
              </a:r>
              <a:r>
                <a:rPr lang="en-US" sz="1699" spc="33" dirty="0">
                  <a:solidFill>
                    <a:srgbClr val="1A3B29"/>
                  </a:solidFill>
                  <a:latin typeface="Open Sauce Italics"/>
                </a:rPr>
                <a:t> </a:t>
              </a:r>
              <a:r>
                <a:rPr lang="en-US" sz="1699" spc="33" dirty="0" err="1">
                  <a:solidFill>
                    <a:srgbClr val="1A3B29"/>
                  </a:solidFill>
                  <a:latin typeface="Open Sauce Italics"/>
                </a:rPr>
                <a:t>biriminde</a:t>
              </a:r>
              <a:r>
                <a:rPr lang="en-US" sz="1699" spc="33" dirty="0">
                  <a:solidFill>
                    <a:srgbClr val="1A3B29"/>
                  </a:solidFill>
                  <a:latin typeface="Open Sauce Italics"/>
                </a:rPr>
                <a:t> </a:t>
              </a:r>
              <a:r>
                <a:rPr lang="en-US" sz="1699" spc="33" dirty="0" err="1">
                  <a:solidFill>
                    <a:srgbClr val="1A3B29"/>
                  </a:solidFill>
                  <a:latin typeface="Open Sauce Italics"/>
                </a:rPr>
                <a:t>kalkınmayı</a:t>
              </a:r>
              <a:r>
                <a:rPr lang="en-US" sz="1699" spc="33" dirty="0">
                  <a:solidFill>
                    <a:srgbClr val="1A3B29"/>
                  </a:solidFill>
                  <a:latin typeface="Open Sauce Italics"/>
                </a:rPr>
                <a:t> </a:t>
              </a:r>
              <a:r>
                <a:rPr lang="en-US" sz="1699" spc="33" dirty="0" err="1">
                  <a:solidFill>
                    <a:srgbClr val="1A3B29"/>
                  </a:solidFill>
                  <a:latin typeface="Open Sauce Italics"/>
                </a:rPr>
                <a:t>desteklemek</a:t>
              </a:r>
              <a:r>
                <a:rPr lang="en-US" sz="1699" spc="33" dirty="0">
                  <a:solidFill>
                    <a:srgbClr val="1A3B29"/>
                  </a:solidFill>
                  <a:latin typeface="Open Sauce Italics"/>
                </a:rPr>
                <a:t> </a:t>
              </a:r>
              <a:r>
                <a:rPr lang="en-US" sz="1699" spc="33" dirty="0" err="1">
                  <a:solidFill>
                    <a:srgbClr val="1A3B29"/>
                  </a:solidFill>
                  <a:latin typeface="Open Sauce Italics"/>
                </a:rPr>
                <a:t>için</a:t>
              </a:r>
              <a:r>
                <a:rPr lang="en-US" sz="1699" spc="33" dirty="0">
                  <a:solidFill>
                    <a:srgbClr val="1A3B29"/>
                  </a:solidFill>
                  <a:latin typeface="Open Sauce Italics"/>
                </a:rPr>
                <a:t> </a:t>
              </a:r>
              <a:r>
                <a:rPr lang="en-US" sz="1699" spc="33" dirty="0" err="1">
                  <a:solidFill>
                    <a:srgbClr val="1A3B29"/>
                  </a:solidFill>
                  <a:latin typeface="Open Sauce Italics"/>
                </a:rPr>
                <a:t>otelde</a:t>
              </a:r>
              <a:r>
                <a:rPr lang="en-US" sz="1699" spc="33" dirty="0">
                  <a:solidFill>
                    <a:srgbClr val="1A3B29"/>
                  </a:solidFill>
                  <a:latin typeface="Open Sauce Italics"/>
                </a:rPr>
                <a:t> </a:t>
              </a:r>
              <a:r>
                <a:rPr lang="en-US" sz="1699" spc="33" dirty="0" err="1">
                  <a:solidFill>
                    <a:srgbClr val="1A3B29"/>
                  </a:solidFill>
                  <a:latin typeface="Open Sauce Italics"/>
                </a:rPr>
                <a:t>tüketilen</a:t>
              </a:r>
              <a:r>
                <a:rPr lang="en-US" sz="1699" spc="33" dirty="0">
                  <a:solidFill>
                    <a:srgbClr val="1A3B29"/>
                  </a:solidFill>
                  <a:latin typeface="Open Sauce Italics"/>
                </a:rPr>
                <a:t> </a:t>
              </a:r>
              <a:r>
                <a:rPr lang="en-US" sz="1699" spc="33" dirty="0" err="1">
                  <a:solidFill>
                    <a:srgbClr val="1A3B29"/>
                  </a:solidFill>
                  <a:latin typeface="Open Sauce Italics"/>
                </a:rPr>
                <a:t>ürünler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kullanılan</a:t>
              </a:r>
              <a:r>
                <a:rPr lang="en-US" sz="1699" spc="33" dirty="0">
                  <a:solidFill>
                    <a:srgbClr val="1A3B29"/>
                  </a:solidFill>
                  <a:latin typeface="Open Sauce Italics"/>
                </a:rPr>
                <a:t> </a:t>
              </a:r>
              <a:r>
                <a:rPr lang="en-US" sz="1699" spc="33" dirty="0" err="1">
                  <a:solidFill>
                    <a:srgbClr val="1A3B29"/>
                  </a:solidFill>
                  <a:latin typeface="Open Sauce Italics"/>
                </a:rPr>
                <a:t>malzemelerin</a:t>
              </a:r>
              <a:r>
                <a:rPr lang="en-US" sz="1699" spc="33" dirty="0">
                  <a:solidFill>
                    <a:srgbClr val="1A3B29"/>
                  </a:solidFill>
                  <a:latin typeface="Open Sauce Italics"/>
                </a:rPr>
                <a:t> </a:t>
              </a:r>
              <a:r>
                <a:rPr lang="en-US" sz="1699" spc="33" dirty="0" err="1">
                  <a:solidFill>
                    <a:srgbClr val="1A3B29"/>
                  </a:solidFill>
                  <a:latin typeface="Open Sauce Italics"/>
                </a:rPr>
                <a:t>Manavgat</a:t>
              </a:r>
              <a:r>
                <a:rPr lang="en-US" sz="1699" spc="33" dirty="0">
                  <a:solidFill>
                    <a:srgbClr val="1A3B29"/>
                  </a:solidFill>
                  <a:latin typeface="Open Sauce Italics"/>
                </a:rPr>
                <a:t> </a:t>
              </a:r>
              <a:r>
                <a:rPr lang="en-US" sz="1699" spc="33" dirty="0" err="1">
                  <a:solidFill>
                    <a:srgbClr val="1A3B29"/>
                  </a:solidFill>
                  <a:latin typeface="Open Sauce Italics"/>
                </a:rPr>
                <a:t>bölgesinden</a:t>
              </a:r>
              <a:r>
                <a:rPr lang="en-US" sz="1699" spc="33" dirty="0">
                  <a:solidFill>
                    <a:srgbClr val="1A3B29"/>
                  </a:solidFill>
                  <a:latin typeface="Open Sauce Italics"/>
                </a:rPr>
                <a:t> </a:t>
              </a:r>
              <a:r>
                <a:rPr lang="en-US" sz="1699" spc="33" dirty="0" err="1">
                  <a:solidFill>
                    <a:srgbClr val="1A3B29"/>
                  </a:solidFill>
                  <a:latin typeface="Open Sauce Italics"/>
                </a:rPr>
                <a:t>seçimine</a:t>
              </a:r>
              <a:r>
                <a:rPr lang="en-US" sz="1699" spc="33" dirty="0">
                  <a:solidFill>
                    <a:srgbClr val="1A3B29"/>
                  </a:solidFill>
                  <a:latin typeface="Open Sauce Italics"/>
                </a:rPr>
                <a:t> </a:t>
              </a:r>
              <a:r>
                <a:rPr lang="en-US" sz="1699" spc="33" dirty="0" err="1">
                  <a:solidFill>
                    <a:srgbClr val="1A3B29"/>
                  </a:solidFill>
                  <a:latin typeface="Open Sauce Italics"/>
                </a:rPr>
                <a:t>özen</a:t>
              </a:r>
              <a:r>
                <a:rPr lang="en-US" sz="1699" spc="33" dirty="0">
                  <a:solidFill>
                    <a:srgbClr val="1A3B29"/>
                  </a:solidFill>
                  <a:latin typeface="Open Sauce Italics"/>
                </a:rPr>
                <a:t> </a:t>
              </a:r>
              <a:r>
                <a:rPr lang="en-US" sz="1699" spc="33" dirty="0" err="1">
                  <a:solidFill>
                    <a:srgbClr val="1A3B29"/>
                  </a:solidFill>
                  <a:latin typeface="Open Sauce Italics"/>
                </a:rPr>
                <a:t>göstermekle</a:t>
              </a:r>
              <a:r>
                <a:rPr lang="en-US" sz="1699" spc="33" dirty="0">
                  <a:solidFill>
                    <a:srgbClr val="1A3B29"/>
                  </a:solidFill>
                  <a:latin typeface="Open Sauce Italics"/>
                </a:rPr>
                <a:t> </a:t>
              </a:r>
              <a:r>
                <a:rPr lang="en-US" sz="1699" spc="33" dirty="0" err="1">
                  <a:solidFill>
                    <a:srgbClr val="1A3B29"/>
                  </a:solidFill>
                  <a:latin typeface="Open Sauce Italics"/>
                </a:rPr>
                <a:t>beraber</a:t>
              </a:r>
              <a:r>
                <a:rPr lang="en-US" sz="1699" spc="33" dirty="0">
                  <a:solidFill>
                    <a:srgbClr val="1A3B29"/>
                  </a:solidFill>
                  <a:latin typeface="Open Sauce Italics"/>
                </a:rPr>
                <a:t>; </a:t>
              </a:r>
              <a:r>
                <a:rPr lang="en-US" sz="1699" spc="33" dirty="0" err="1">
                  <a:solidFill>
                    <a:srgbClr val="1A3B29"/>
                  </a:solidFill>
                  <a:latin typeface="Open Sauce Italics"/>
                </a:rPr>
                <a:t>aynı</a:t>
              </a:r>
              <a:r>
                <a:rPr lang="en-US" sz="1699" spc="33" dirty="0">
                  <a:solidFill>
                    <a:srgbClr val="1A3B29"/>
                  </a:solidFill>
                  <a:latin typeface="Open Sauce Italics"/>
                </a:rPr>
                <a:t> </a:t>
              </a:r>
              <a:r>
                <a:rPr lang="en-US" sz="1699" spc="33" dirty="0" err="1">
                  <a:solidFill>
                    <a:srgbClr val="1A3B29"/>
                  </a:solidFill>
                  <a:latin typeface="Open Sauce Italics"/>
                </a:rPr>
                <a:t>amaçla</a:t>
              </a:r>
              <a:r>
                <a:rPr lang="en-US" sz="1699" spc="33" dirty="0">
                  <a:solidFill>
                    <a:srgbClr val="1A3B29"/>
                  </a:solidFill>
                  <a:latin typeface="Open Sauce Italics"/>
                </a:rPr>
                <a:t>, </a:t>
              </a:r>
              <a:r>
                <a:rPr lang="en-US" sz="1699" spc="33" dirty="0" err="1">
                  <a:solidFill>
                    <a:srgbClr val="1A3B29"/>
                  </a:solidFill>
                  <a:latin typeface="Open Sauce Italics"/>
                </a:rPr>
                <a:t>istihdam</a:t>
              </a:r>
              <a:r>
                <a:rPr lang="en-US" sz="1699" spc="33" dirty="0">
                  <a:solidFill>
                    <a:srgbClr val="1A3B29"/>
                  </a:solidFill>
                  <a:latin typeface="Open Sauce Italics"/>
                </a:rPr>
                <a:t> </a:t>
              </a:r>
              <a:r>
                <a:rPr lang="en-US" sz="1699" spc="33" dirty="0" err="1">
                  <a:solidFill>
                    <a:srgbClr val="1A3B29"/>
                  </a:solidFill>
                  <a:latin typeface="Open Sauce Italics"/>
                </a:rPr>
                <a:t>ettiğimiz</a:t>
              </a:r>
              <a:r>
                <a:rPr lang="en-US" sz="1699" spc="33" dirty="0">
                  <a:solidFill>
                    <a:srgbClr val="1A3B29"/>
                  </a:solidFill>
                  <a:latin typeface="Open Sauce Italics"/>
                </a:rPr>
                <a:t> </a:t>
              </a:r>
              <a:r>
                <a:rPr lang="en-US" sz="1699" spc="33" dirty="0" err="1">
                  <a:solidFill>
                    <a:srgbClr val="1A3B29"/>
                  </a:solidFill>
                  <a:latin typeface="Open Sauce Italics"/>
                </a:rPr>
                <a:t>personelin</a:t>
              </a:r>
              <a:r>
                <a:rPr lang="en-US" sz="1699" spc="33" dirty="0">
                  <a:solidFill>
                    <a:srgbClr val="1A3B29"/>
                  </a:solidFill>
                  <a:latin typeface="Open Sauce Italics"/>
                </a:rPr>
                <a:t> de </a:t>
              </a:r>
              <a:r>
                <a:rPr lang="en-US" sz="1699" spc="33" dirty="0" err="1">
                  <a:solidFill>
                    <a:srgbClr val="1A3B29"/>
                  </a:solidFill>
                  <a:latin typeface="Open Sauce Italics"/>
                </a:rPr>
                <a:t>bu</a:t>
              </a:r>
              <a:r>
                <a:rPr lang="en-US" sz="1699" spc="33" dirty="0">
                  <a:solidFill>
                    <a:srgbClr val="1A3B29"/>
                  </a:solidFill>
                  <a:latin typeface="Open Sauce Italics"/>
                </a:rPr>
                <a:t> </a:t>
              </a:r>
              <a:r>
                <a:rPr lang="en-US" sz="1699" spc="33" dirty="0" err="1">
                  <a:solidFill>
                    <a:srgbClr val="1A3B29"/>
                  </a:solidFill>
                  <a:latin typeface="Open Sauce Italics"/>
                </a:rPr>
                <a:t>bölgeden</a:t>
              </a:r>
              <a:r>
                <a:rPr lang="en-US" sz="1699" spc="33" dirty="0">
                  <a:solidFill>
                    <a:srgbClr val="1A3B29"/>
                  </a:solidFill>
                  <a:latin typeface="Open Sauce Italics"/>
                </a:rPr>
                <a:t> </a:t>
              </a:r>
              <a:r>
                <a:rPr lang="en-US" sz="1699" spc="33" dirty="0" err="1">
                  <a:solidFill>
                    <a:srgbClr val="1A3B29"/>
                  </a:solidFill>
                  <a:latin typeface="Open Sauce Italics"/>
                </a:rPr>
                <a:t>olmasıyla</a:t>
              </a:r>
              <a:r>
                <a:rPr lang="en-US" sz="1699" spc="33" dirty="0">
                  <a:solidFill>
                    <a:srgbClr val="1A3B29"/>
                  </a:solidFill>
                  <a:latin typeface="Open Sauce Italics"/>
                </a:rPr>
                <a:t> </a:t>
              </a:r>
              <a:r>
                <a:rPr lang="en-US" sz="1699" spc="33" dirty="0" err="1">
                  <a:solidFill>
                    <a:srgbClr val="1A3B29"/>
                  </a:solidFill>
                  <a:latin typeface="Open Sauce Italics"/>
                </a:rPr>
                <a:t>eğitimli</a:t>
              </a:r>
              <a:r>
                <a:rPr lang="en-US" sz="1699" spc="33" dirty="0">
                  <a:solidFill>
                    <a:srgbClr val="1A3B29"/>
                  </a:solidFill>
                  <a:latin typeface="Open Sauce Italics"/>
                </a:rPr>
                <a:t> </a:t>
              </a:r>
              <a:r>
                <a:rPr lang="en-US" sz="1699" spc="33" dirty="0" err="1">
                  <a:solidFill>
                    <a:srgbClr val="1A3B29"/>
                  </a:solidFill>
                  <a:latin typeface="Open Sauce Italics"/>
                </a:rPr>
                <a:t>personelimizin</a:t>
              </a:r>
              <a:r>
                <a:rPr lang="en-US" sz="1699" spc="33" dirty="0">
                  <a:solidFill>
                    <a:srgbClr val="1A3B29"/>
                  </a:solidFill>
                  <a:latin typeface="Open Sauce Italics"/>
                </a:rPr>
                <a:t> </a:t>
              </a:r>
              <a:r>
                <a:rPr lang="en-US" sz="1699" spc="33" dirty="0" err="1">
                  <a:solidFill>
                    <a:srgbClr val="1A3B29"/>
                  </a:solidFill>
                  <a:latin typeface="Open Sauce Italics"/>
                </a:rPr>
                <a:t>sürekliliğini</a:t>
              </a:r>
              <a:r>
                <a:rPr lang="en-US" sz="1699" spc="33" dirty="0">
                  <a:solidFill>
                    <a:srgbClr val="1A3B29"/>
                  </a:solidFill>
                  <a:latin typeface="Open Sauce Italics"/>
                </a:rPr>
                <a:t> </a:t>
              </a:r>
              <a:r>
                <a:rPr lang="en-US" sz="1699" spc="33" dirty="0" err="1">
                  <a:solidFill>
                    <a:srgbClr val="1A3B29"/>
                  </a:solidFill>
                  <a:latin typeface="Open Sauce Italics"/>
                </a:rPr>
                <a:t>sağlıyor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hizmet</a:t>
              </a:r>
              <a:r>
                <a:rPr lang="en-US" sz="1699" spc="33" dirty="0">
                  <a:solidFill>
                    <a:srgbClr val="1A3B29"/>
                  </a:solidFill>
                  <a:latin typeface="Open Sauce Italics"/>
                </a:rPr>
                <a:t> </a:t>
              </a:r>
              <a:r>
                <a:rPr lang="en-US" sz="1699" spc="33" dirty="0" err="1">
                  <a:solidFill>
                    <a:srgbClr val="1A3B29"/>
                  </a:solidFill>
                  <a:latin typeface="Open Sauce Italics"/>
                </a:rPr>
                <a:t>kalitemizi</a:t>
              </a:r>
              <a:r>
                <a:rPr lang="en-US" sz="1699" spc="33" dirty="0">
                  <a:solidFill>
                    <a:srgbClr val="1A3B29"/>
                  </a:solidFill>
                  <a:latin typeface="Open Sauce Italics"/>
                </a:rPr>
                <a:t> </a:t>
              </a:r>
              <a:r>
                <a:rPr lang="en-US" sz="1699" spc="33" dirty="0" err="1">
                  <a:solidFill>
                    <a:srgbClr val="1A3B29"/>
                  </a:solidFill>
                  <a:latin typeface="Open Sauce Italics"/>
                </a:rPr>
                <a:t>koruyarak</a:t>
              </a:r>
              <a:r>
                <a:rPr lang="en-US" sz="1699" spc="33" dirty="0">
                  <a:solidFill>
                    <a:srgbClr val="1A3B29"/>
                  </a:solidFill>
                  <a:latin typeface="Open Sauce Italics"/>
                </a:rPr>
                <a:t> </a:t>
              </a:r>
              <a:r>
                <a:rPr lang="en-US" sz="1699" spc="33" dirty="0" err="1">
                  <a:solidFill>
                    <a:srgbClr val="1A3B29"/>
                  </a:solidFill>
                  <a:latin typeface="Open Sauce Italics"/>
                </a:rPr>
                <a:t>misafirlerimiz</a:t>
              </a:r>
              <a:r>
                <a:rPr lang="en-US" sz="1699" spc="33" dirty="0">
                  <a:solidFill>
                    <a:srgbClr val="1A3B29"/>
                  </a:solidFill>
                  <a:latin typeface="Open Sauce Italics"/>
                </a:rPr>
                <a:t> </a:t>
              </a:r>
              <a:r>
                <a:rPr lang="en-US" sz="1699" spc="33" dirty="0" err="1">
                  <a:solidFill>
                    <a:srgbClr val="1A3B29"/>
                  </a:solidFill>
                  <a:latin typeface="Open Sauce Italics"/>
                </a:rPr>
                <a:t>tarafından</a:t>
              </a:r>
              <a:r>
                <a:rPr lang="en-US" sz="1699" spc="33" dirty="0">
                  <a:solidFill>
                    <a:srgbClr val="1A3B29"/>
                  </a:solidFill>
                  <a:latin typeface="Open Sauce Italics"/>
                </a:rPr>
                <a:t> </a:t>
              </a:r>
              <a:r>
                <a:rPr lang="en-US" sz="1699" spc="33" dirty="0" err="1">
                  <a:solidFill>
                    <a:srgbClr val="1A3B29"/>
                  </a:solidFill>
                  <a:latin typeface="Open Sauce Italics"/>
                </a:rPr>
                <a:t>tekrar</a:t>
              </a:r>
              <a:r>
                <a:rPr lang="en-US" sz="1699" spc="33" dirty="0">
                  <a:solidFill>
                    <a:srgbClr val="1A3B29"/>
                  </a:solidFill>
                  <a:latin typeface="Open Sauce Italics"/>
                </a:rPr>
                <a:t> </a:t>
              </a:r>
              <a:r>
                <a:rPr lang="en-US" sz="1699" spc="33" dirty="0" err="1">
                  <a:solidFill>
                    <a:srgbClr val="1A3B29"/>
                  </a:solidFill>
                  <a:latin typeface="Open Sauce Italics"/>
                </a:rPr>
                <a:t>tercih</a:t>
              </a:r>
              <a:r>
                <a:rPr lang="en-US" sz="1699" spc="33" dirty="0">
                  <a:solidFill>
                    <a:srgbClr val="1A3B29"/>
                  </a:solidFill>
                  <a:latin typeface="Open Sauce Italics"/>
                </a:rPr>
                <a:t> </a:t>
              </a:r>
              <a:r>
                <a:rPr lang="en-US" sz="1699" spc="33" dirty="0" err="1">
                  <a:solidFill>
                    <a:srgbClr val="1A3B29"/>
                  </a:solidFill>
                  <a:latin typeface="Open Sauce Italics"/>
                </a:rPr>
                <a:t>edilirliğimizi</a:t>
              </a:r>
              <a:r>
                <a:rPr lang="en-US" sz="1699" spc="33" dirty="0">
                  <a:solidFill>
                    <a:srgbClr val="1A3B29"/>
                  </a:solidFill>
                  <a:latin typeface="Open Sauce Italics"/>
                </a:rPr>
                <a:t> </a:t>
              </a:r>
              <a:r>
                <a:rPr lang="en-US" sz="1699" spc="33" dirty="0" err="1">
                  <a:solidFill>
                    <a:srgbClr val="1A3B29"/>
                  </a:solidFill>
                  <a:latin typeface="Open Sauce Italics"/>
                </a:rPr>
                <a:t>arttırıyoruz</a:t>
              </a:r>
              <a:r>
                <a:rPr lang="en-US" sz="1699" spc="33" dirty="0">
                  <a:solidFill>
                    <a:srgbClr val="1A3B29"/>
                  </a:solidFill>
                  <a:latin typeface="Open Sauce Italics"/>
                </a:rPr>
                <a:t>. </a:t>
              </a:r>
              <a:r>
                <a:rPr lang="en-US" sz="1699" spc="33" dirty="0" err="1">
                  <a:solidFill>
                    <a:srgbClr val="1A3B29"/>
                  </a:solidFill>
                  <a:latin typeface="Open Sauce Italics"/>
                </a:rPr>
                <a:t>Böylelikle</a:t>
              </a:r>
              <a:r>
                <a:rPr lang="en-US" sz="1699" spc="33" dirty="0">
                  <a:solidFill>
                    <a:srgbClr val="1A3B29"/>
                  </a:solidFill>
                  <a:latin typeface="Open Sauce Italics"/>
                </a:rPr>
                <a:t> </a:t>
              </a:r>
              <a:r>
                <a:rPr lang="en-US" sz="1699" spc="33" dirty="0" err="1">
                  <a:solidFill>
                    <a:srgbClr val="1A3B29"/>
                  </a:solidFill>
                  <a:latin typeface="Open Sauce Italics"/>
                </a:rPr>
                <a:t>geleneksel</a:t>
              </a:r>
              <a:r>
                <a:rPr lang="en-US" sz="1699" spc="33" dirty="0">
                  <a:solidFill>
                    <a:srgbClr val="1A3B29"/>
                  </a:solidFill>
                  <a:latin typeface="Open Sauce Italics"/>
                </a:rPr>
                <a:t> </a:t>
              </a:r>
              <a:r>
                <a:rPr lang="en-US" sz="1699" spc="33" dirty="0" err="1">
                  <a:solidFill>
                    <a:srgbClr val="1A3B29"/>
                  </a:solidFill>
                  <a:latin typeface="Open Sauce Italics"/>
                </a:rPr>
                <a:t>yaşamın</a:t>
              </a:r>
              <a:r>
                <a:rPr lang="en-US" sz="1699" spc="33" dirty="0">
                  <a:solidFill>
                    <a:srgbClr val="1A3B29"/>
                  </a:solidFill>
                  <a:latin typeface="Open Sauce Italics"/>
                </a:rPr>
                <a:t> </a:t>
              </a:r>
              <a:r>
                <a:rPr lang="en-US" sz="1699" spc="33" dirty="0" err="1">
                  <a:solidFill>
                    <a:srgbClr val="1A3B29"/>
                  </a:solidFill>
                  <a:latin typeface="Open Sauce Italics"/>
                </a:rPr>
                <a:t>içinde</a:t>
              </a:r>
              <a:r>
                <a:rPr lang="en-US" sz="1699" spc="33" dirty="0">
                  <a:solidFill>
                    <a:srgbClr val="1A3B29"/>
                  </a:solidFill>
                  <a:latin typeface="Open Sauce Italics"/>
                </a:rPr>
                <a:t> </a:t>
              </a:r>
              <a:r>
                <a:rPr lang="en-US" sz="1699" spc="33" dirty="0" err="1">
                  <a:solidFill>
                    <a:srgbClr val="1A3B29"/>
                  </a:solidFill>
                  <a:latin typeface="Open Sauce Italics"/>
                </a:rPr>
                <a:t>olma</a:t>
              </a:r>
              <a:r>
                <a:rPr lang="en-US" sz="1699" spc="33" dirty="0">
                  <a:solidFill>
                    <a:srgbClr val="1A3B29"/>
                  </a:solidFill>
                  <a:latin typeface="Open Sauce Italics"/>
                </a:rPr>
                <a:t> </a:t>
              </a:r>
              <a:r>
                <a:rPr lang="en-US" sz="1699" spc="33" dirty="0" err="1">
                  <a:solidFill>
                    <a:srgbClr val="1A3B29"/>
                  </a:solidFill>
                  <a:latin typeface="Open Sauce Italics"/>
                </a:rPr>
                <a:t>şansı</a:t>
              </a:r>
              <a:r>
                <a:rPr lang="en-US" sz="1699" spc="33" dirty="0">
                  <a:solidFill>
                    <a:srgbClr val="1A3B29"/>
                  </a:solidFill>
                  <a:latin typeface="Open Sauce Italics"/>
                </a:rPr>
                <a:t> </a:t>
              </a:r>
              <a:r>
                <a:rPr lang="en-US" sz="1699" spc="33" dirty="0" err="1">
                  <a:solidFill>
                    <a:srgbClr val="1A3B29"/>
                  </a:solidFill>
                  <a:latin typeface="Open Sauce Italics"/>
                </a:rPr>
                <a:t>buluyoruz</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geleneksel</a:t>
              </a:r>
              <a:r>
                <a:rPr lang="en-US" sz="1699" spc="33" dirty="0">
                  <a:solidFill>
                    <a:srgbClr val="1A3B29"/>
                  </a:solidFill>
                  <a:latin typeface="Open Sauce Italics"/>
                </a:rPr>
                <a:t> </a:t>
              </a:r>
              <a:r>
                <a:rPr lang="en-US" sz="1699" spc="33" dirty="0" err="1">
                  <a:solidFill>
                    <a:srgbClr val="1A3B29"/>
                  </a:solidFill>
                  <a:latin typeface="Open Sauce Italics"/>
                </a:rPr>
                <a:t>yapıyı</a:t>
              </a:r>
              <a:r>
                <a:rPr lang="en-US" sz="1699" spc="33" dirty="0">
                  <a:solidFill>
                    <a:srgbClr val="1A3B29"/>
                  </a:solidFill>
                  <a:latin typeface="Open Sauce Italics"/>
                </a:rPr>
                <a:t> </a:t>
              </a:r>
              <a:r>
                <a:rPr lang="en-US" sz="1699" spc="33" dirty="0" err="1">
                  <a:solidFill>
                    <a:srgbClr val="1A3B29"/>
                  </a:solidFill>
                  <a:latin typeface="Open Sauce Italics"/>
                </a:rPr>
                <a:t>destekliyoruz</a:t>
              </a:r>
              <a:r>
                <a:rPr lang="en-US" sz="1699" spc="33" dirty="0">
                  <a:solidFill>
                    <a:srgbClr val="1A3B29"/>
                  </a:solidFill>
                  <a:latin typeface="Open Sauce Italics"/>
                </a:rPr>
                <a:t>. </a:t>
              </a:r>
              <a:r>
                <a:rPr lang="en-US" sz="1699" spc="33" dirty="0" err="1">
                  <a:solidFill>
                    <a:srgbClr val="1A3B29"/>
                  </a:solidFill>
                  <a:latin typeface="Open Sauce Italics"/>
                </a:rPr>
                <a:t>İyi</a:t>
              </a:r>
              <a:r>
                <a:rPr lang="en-US" sz="1699" spc="33" dirty="0">
                  <a:solidFill>
                    <a:srgbClr val="1A3B29"/>
                  </a:solidFill>
                  <a:latin typeface="Open Sauce Italics"/>
                </a:rPr>
                <a:t> </a:t>
              </a:r>
              <a:r>
                <a:rPr lang="en-US" sz="1699" spc="33" dirty="0" err="1">
                  <a:solidFill>
                    <a:srgbClr val="1A3B29"/>
                  </a:solidFill>
                  <a:latin typeface="Open Sauce Italics"/>
                </a:rPr>
                <a:t>hizmetin</a:t>
              </a:r>
              <a:r>
                <a:rPr lang="en-US" sz="1699" spc="33" dirty="0">
                  <a:solidFill>
                    <a:srgbClr val="1A3B29"/>
                  </a:solidFill>
                  <a:latin typeface="Open Sauce Italics"/>
                </a:rPr>
                <a:t> </a:t>
              </a:r>
              <a:r>
                <a:rPr lang="en-US" sz="1699" spc="33" dirty="0" err="1">
                  <a:solidFill>
                    <a:srgbClr val="1A3B29"/>
                  </a:solidFill>
                  <a:latin typeface="Open Sauce Italics"/>
                </a:rPr>
                <a:t>memnun</a:t>
              </a:r>
              <a:r>
                <a:rPr lang="en-US" sz="1699" spc="33" dirty="0">
                  <a:solidFill>
                    <a:srgbClr val="1A3B29"/>
                  </a:solidFill>
                  <a:latin typeface="Open Sauce Italics"/>
                </a:rPr>
                <a:t> </a:t>
              </a:r>
              <a:r>
                <a:rPr lang="en-US" sz="1699" spc="33" dirty="0" err="1">
                  <a:solidFill>
                    <a:srgbClr val="1A3B29"/>
                  </a:solidFill>
                  <a:latin typeface="Open Sauce Italics"/>
                </a:rPr>
                <a:t>personelden</a:t>
              </a:r>
              <a:r>
                <a:rPr lang="en-US" sz="1699" spc="33" dirty="0">
                  <a:solidFill>
                    <a:srgbClr val="1A3B29"/>
                  </a:solidFill>
                  <a:latin typeface="Open Sauce Italics"/>
                </a:rPr>
                <a:t> </a:t>
              </a:r>
              <a:r>
                <a:rPr lang="en-US" sz="1699" spc="33" dirty="0" err="1">
                  <a:solidFill>
                    <a:srgbClr val="1A3B29"/>
                  </a:solidFill>
                  <a:latin typeface="Open Sauce Italics"/>
                </a:rPr>
                <a:t>geldiği</a:t>
              </a:r>
              <a:r>
                <a:rPr lang="en-US" sz="1699" spc="33" dirty="0">
                  <a:solidFill>
                    <a:srgbClr val="1A3B29"/>
                  </a:solidFill>
                  <a:latin typeface="Open Sauce Italics"/>
                </a:rPr>
                <a:t> </a:t>
              </a:r>
              <a:r>
                <a:rPr lang="en-US" sz="1699" spc="33" dirty="0" err="1">
                  <a:solidFill>
                    <a:srgbClr val="1A3B29"/>
                  </a:solidFill>
                  <a:latin typeface="Open Sauce Italics"/>
                </a:rPr>
                <a:t>bilinciyle</a:t>
              </a:r>
              <a:r>
                <a:rPr lang="en-US" sz="1699" spc="33" dirty="0">
                  <a:solidFill>
                    <a:srgbClr val="1A3B29"/>
                  </a:solidFill>
                  <a:latin typeface="Open Sauce Italics"/>
                </a:rPr>
                <a:t> </a:t>
              </a:r>
              <a:r>
                <a:rPr lang="en-US" sz="1699" spc="33" dirty="0" err="1">
                  <a:solidFill>
                    <a:srgbClr val="1A3B29"/>
                  </a:solidFill>
                  <a:latin typeface="Open Sauce Italics"/>
                </a:rPr>
                <a:t>personelimizle</a:t>
              </a:r>
              <a:r>
                <a:rPr lang="en-US" sz="1699" spc="33" dirty="0">
                  <a:solidFill>
                    <a:srgbClr val="1A3B29"/>
                  </a:solidFill>
                  <a:latin typeface="Open Sauce Italics"/>
                </a:rPr>
                <a:t> </a:t>
              </a:r>
              <a:r>
                <a:rPr lang="en-US" sz="1699" spc="33" dirty="0" err="1">
                  <a:solidFill>
                    <a:srgbClr val="1A3B29"/>
                  </a:solidFill>
                  <a:latin typeface="Open Sauce Italics"/>
                </a:rPr>
                <a:t>istişare</a:t>
              </a:r>
              <a:r>
                <a:rPr lang="en-US" sz="1699" spc="33" dirty="0">
                  <a:solidFill>
                    <a:srgbClr val="1A3B29"/>
                  </a:solidFill>
                  <a:latin typeface="Open Sauce Italics"/>
                </a:rPr>
                <a:t> </a:t>
              </a:r>
              <a:r>
                <a:rPr lang="en-US" sz="1699" spc="33" dirty="0" err="1">
                  <a:solidFill>
                    <a:srgbClr val="1A3B29"/>
                  </a:solidFill>
                  <a:latin typeface="Open Sauce Italics"/>
                </a:rPr>
                <a:t>yapmak</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onların</a:t>
              </a:r>
              <a:r>
                <a:rPr lang="en-US" sz="1699" spc="33" dirty="0">
                  <a:solidFill>
                    <a:srgbClr val="1A3B29"/>
                  </a:solidFill>
                  <a:latin typeface="Open Sauce Italics"/>
                </a:rPr>
                <a:t> </a:t>
              </a:r>
              <a:r>
                <a:rPr lang="en-US" sz="1699" spc="33" dirty="0" err="1">
                  <a:solidFill>
                    <a:srgbClr val="1A3B29"/>
                  </a:solidFill>
                  <a:latin typeface="Open Sauce Italics"/>
                </a:rPr>
                <a:t>görüşlerini</a:t>
              </a:r>
              <a:r>
                <a:rPr lang="en-US" sz="1699" spc="33" dirty="0">
                  <a:solidFill>
                    <a:srgbClr val="1A3B29"/>
                  </a:solidFill>
                  <a:latin typeface="Open Sauce Italics"/>
                </a:rPr>
                <a:t> </a:t>
              </a:r>
              <a:r>
                <a:rPr lang="en-US" sz="1699" spc="33" dirty="0" err="1">
                  <a:solidFill>
                    <a:srgbClr val="1A3B29"/>
                  </a:solidFill>
                  <a:latin typeface="Open Sauce Italics"/>
                </a:rPr>
                <a:t>alarak</a:t>
              </a:r>
              <a:r>
                <a:rPr lang="en-US" sz="1699" spc="33" dirty="0">
                  <a:solidFill>
                    <a:srgbClr val="1A3B29"/>
                  </a:solidFill>
                  <a:latin typeface="Open Sauce Italics"/>
                </a:rPr>
                <a:t> </a:t>
              </a:r>
              <a:r>
                <a:rPr lang="en-US" sz="1699" spc="33" dirty="0" err="1">
                  <a:solidFill>
                    <a:srgbClr val="1A3B29"/>
                  </a:solidFill>
                  <a:latin typeface="Open Sauce Italics"/>
                </a:rPr>
                <a:t>sürekli</a:t>
              </a:r>
              <a:r>
                <a:rPr lang="en-US" sz="1699" spc="33" dirty="0">
                  <a:solidFill>
                    <a:srgbClr val="1A3B29"/>
                  </a:solidFill>
                  <a:latin typeface="Open Sauce Italics"/>
                </a:rPr>
                <a:t> </a:t>
              </a:r>
              <a:r>
                <a:rPr lang="en-US" sz="1699" spc="33" dirty="0" err="1">
                  <a:solidFill>
                    <a:srgbClr val="1A3B29"/>
                  </a:solidFill>
                  <a:latin typeface="Open Sauce Italics"/>
                </a:rPr>
                <a:t>iyileştirmeye</a:t>
              </a:r>
              <a:r>
                <a:rPr lang="en-US" sz="1699" spc="33" dirty="0">
                  <a:solidFill>
                    <a:srgbClr val="1A3B29"/>
                  </a:solidFill>
                  <a:latin typeface="Open Sauce Italics"/>
                </a:rPr>
                <a:t> </a:t>
              </a:r>
              <a:r>
                <a:rPr lang="en-US" sz="1699" spc="33" dirty="0" err="1">
                  <a:solidFill>
                    <a:srgbClr val="1A3B29"/>
                  </a:solidFill>
                  <a:latin typeface="Open Sauce Italics"/>
                </a:rPr>
                <a:t>katkılarını</a:t>
              </a:r>
              <a:r>
                <a:rPr lang="en-US" sz="1699" spc="33" dirty="0">
                  <a:solidFill>
                    <a:srgbClr val="1A3B29"/>
                  </a:solidFill>
                  <a:latin typeface="Open Sauce Italics"/>
                </a:rPr>
                <a:t> </a:t>
              </a:r>
              <a:r>
                <a:rPr lang="en-US" sz="1699" spc="33" dirty="0" err="1">
                  <a:solidFill>
                    <a:srgbClr val="1A3B29"/>
                  </a:solidFill>
                  <a:latin typeface="Open Sauce Italics"/>
                </a:rPr>
                <a:t>sağlıyoruz</a:t>
              </a:r>
              <a:r>
                <a:rPr lang="en-US" sz="1699" spc="33" dirty="0">
                  <a:solidFill>
                    <a:srgbClr val="1A3B29"/>
                  </a:solidFill>
                  <a:latin typeface="Open Sauce Italics"/>
                </a:rPr>
                <a:t>. </a:t>
              </a:r>
              <a:r>
                <a:rPr lang="en-US" sz="1699" spc="33" dirty="0" err="1">
                  <a:solidFill>
                    <a:srgbClr val="1A3B29"/>
                  </a:solidFill>
                  <a:latin typeface="Open Sauce Italics"/>
                </a:rPr>
                <a:t>İstihdam</a:t>
              </a:r>
              <a:r>
                <a:rPr lang="en-US" sz="1699" spc="33" dirty="0">
                  <a:solidFill>
                    <a:srgbClr val="1A3B29"/>
                  </a:solidFill>
                  <a:latin typeface="Open Sauce Italics"/>
                </a:rPr>
                <a:t>, </a:t>
              </a:r>
              <a:r>
                <a:rPr lang="en-US" sz="1699" spc="33" dirty="0" err="1">
                  <a:solidFill>
                    <a:srgbClr val="1A3B29"/>
                  </a:solidFill>
                  <a:latin typeface="Open Sauce Italics"/>
                </a:rPr>
                <a:t>ilerleme</a:t>
              </a:r>
              <a:r>
                <a:rPr lang="en-US" sz="1699" spc="33" dirty="0">
                  <a:solidFill>
                    <a:srgbClr val="1A3B29"/>
                  </a:solidFill>
                  <a:latin typeface="Open Sauce Italics"/>
                </a:rPr>
                <a:t>, </a:t>
              </a:r>
              <a:r>
                <a:rPr lang="en-US" sz="1699" spc="33" dirty="0" err="1">
                  <a:solidFill>
                    <a:srgbClr val="1A3B29"/>
                  </a:solidFill>
                  <a:latin typeface="Open Sauce Italics"/>
                </a:rPr>
                <a:t>ödüllendirme</a:t>
              </a:r>
              <a:r>
                <a:rPr lang="en-US" sz="1699" spc="33" dirty="0">
                  <a:solidFill>
                    <a:srgbClr val="1A3B29"/>
                  </a:solidFill>
                  <a:latin typeface="Open Sauce Italics"/>
                </a:rPr>
                <a:t> </a:t>
              </a:r>
              <a:r>
                <a:rPr lang="en-US" sz="1699" spc="33" dirty="0" err="1">
                  <a:solidFill>
                    <a:srgbClr val="1A3B29"/>
                  </a:solidFill>
                  <a:latin typeface="Open Sauce Italics"/>
                </a:rPr>
                <a:t>sürecinde</a:t>
              </a:r>
              <a:r>
                <a:rPr lang="en-US" sz="1699" spc="33" dirty="0">
                  <a:solidFill>
                    <a:srgbClr val="1A3B29"/>
                  </a:solidFill>
                  <a:latin typeface="Open Sauce Italics"/>
                </a:rPr>
                <a:t> </a:t>
              </a:r>
              <a:r>
                <a:rPr lang="en-US" sz="1699" spc="33" dirty="0" err="1">
                  <a:solidFill>
                    <a:srgbClr val="1A3B29"/>
                  </a:solidFill>
                  <a:latin typeface="Open Sauce Italics"/>
                </a:rPr>
                <a:t>ayrım</a:t>
              </a:r>
              <a:r>
                <a:rPr lang="en-US" sz="1699" spc="33" dirty="0">
                  <a:solidFill>
                    <a:srgbClr val="1A3B29"/>
                  </a:solidFill>
                  <a:latin typeface="Open Sauce Italics"/>
                </a:rPr>
                <a:t> </a:t>
              </a:r>
              <a:r>
                <a:rPr lang="en-US" sz="1699" spc="33" dirty="0" err="1">
                  <a:solidFill>
                    <a:srgbClr val="1A3B29"/>
                  </a:solidFill>
                  <a:latin typeface="Open Sauce Italics"/>
                </a:rPr>
                <a:t>yapılmaksızın</a:t>
              </a:r>
              <a:r>
                <a:rPr lang="en-US" sz="1699" spc="33" dirty="0">
                  <a:solidFill>
                    <a:srgbClr val="1A3B29"/>
                  </a:solidFill>
                  <a:latin typeface="Open Sauce Italics"/>
                </a:rPr>
                <a:t> </a:t>
              </a:r>
              <a:r>
                <a:rPr lang="en-US" sz="1699" spc="33" dirty="0" err="1">
                  <a:solidFill>
                    <a:srgbClr val="1A3B29"/>
                  </a:solidFill>
                  <a:latin typeface="Open Sauce Italics"/>
                </a:rPr>
                <a:t>yönetim</a:t>
              </a:r>
              <a:r>
                <a:rPr lang="en-US" sz="1699" spc="33" dirty="0">
                  <a:solidFill>
                    <a:srgbClr val="1A3B29"/>
                  </a:solidFill>
                  <a:latin typeface="Open Sauce Italics"/>
                </a:rPr>
                <a:t> </a:t>
              </a:r>
              <a:r>
                <a:rPr lang="en-US" sz="1699" spc="33" dirty="0" err="1">
                  <a:solidFill>
                    <a:srgbClr val="1A3B29"/>
                  </a:solidFill>
                  <a:latin typeface="Open Sauce Italics"/>
                </a:rPr>
                <a:t>pozisyonları</a:t>
              </a:r>
              <a:r>
                <a:rPr lang="en-US" sz="1699" spc="33" dirty="0">
                  <a:solidFill>
                    <a:srgbClr val="1A3B29"/>
                  </a:solidFill>
                  <a:latin typeface="Open Sauce Italics"/>
                </a:rPr>
                <a:t> </a:t>
              </a:r>
              <a:r>
                <a:rPr lang="en-US" sz="1699" spc="33" dirty="0" err="1">
                  <a:solidFill>
                    <a:srgbClr val="1A3B29"/>
                  </a:solidFill>
                  <a:latin typeface="Open Sauce Italics"/>
                </a:rPr>
                <a:t>dâhil</a:t>
              </a:r>
              <a:r>
                <a:rPr lang="en-US" sz="1699" spc="33" dirty="0">
                  <a:solidFill>
                    <a:srgbClr val="1A3B29"/>
                  </a:solidFill>
                  <a:latin typeface="Open Sauce Italics"/>
                </a:rPr>
                <a:t> </a:t>
              </a:r>
              <a:r>
                <a:rPr lang="en-US" sz="1699" spc="33" dirty="0" err="1">
                  <a:solidFill>
                    <a:srgbClr val="1A3B29"/>
                  </a:solidFill>
                  <a:latin typeface="Open Sauce Italics"/>
                </a:rPr>
                <a:t>olmak</a:t>
              </a:r>
              <a:r>
                <a:rPr lang="en-US" sz="1699" spc="33" dirty="0">
                  <a:solidFill>
                    <a:srgbClr val="1A3B29"/>
                  </a:solidFill>
                  <a:latin typeface="Open Sauce Italics"/>
                </a:rPr>
                <a:t> </a:t>
              </a:r>
              <a:r>
                <a:rPr lang="en-US" sz="1699" spc="33" dirty="0" err="1">
                  <a:solidFill>
                    <a:srgbClr val="1A3B29"/>
                  </a:solidFill>
                  <a:latin typeface="Open Sauce Italics"/>
                </a:rPr>
                <a:t>üzere</a:t>
              </a:r>
              <a:r>
                <a:rPr lang="en-US" sz="1699" spc="33" dirty="0">
                  <a:solidFill>
                    <a:srgbClr val="1A3B29"/>
                  </a:solidFill>
                  <a:latin typeface="Open Sauce Italics"/>
                </a:rPr>
                <a:t> </a:t>
              </a:r>
              <a:r>
                <a:rPr lang="en-US" sz="1699" spc="33" dirty="0" err="1">
                  <a:solidFill>
                    <a:srgbClr val="1A3B29"/>
                  </a:solidFill>
                  <a:latin typeface="Open Sauce Italics"/>
                </a:rPr>
                <a:t>performans</a:t>
              </a:r>
              <a:r>
                <a:rPr lang="en-US" sz="1699" spc="33" dirty="0">
                  <a:solidFill>
                    <a:srgbClr val="1A3B29"/>
                  </a:solidFill>
                  <a:latin typeface="Open Sauce Italics"/>
                </a:rPr>
                <a:t> </a:t>
              </a:r>
              <a:r>
                <a:rPr lang="en-US" sz="1699" spc="33" dirty="0" err="1">
                  <a:solidFill>
                    <a:srgbClr val="1A3B29"/>
                  </a:solidFill>
                  <a:latin typeface="Open Sauce Italics"/>
                </a:rPr>
                <a:t>analizi</a:t>
              </a:r>
              <a:r>
                <a:rPr lang="en-US" sz="1699" spc="33" dirty="0">
                  <a:solidFill>
                    <a:srgbClr val="1A3B29"/>
                  </a:solidFill>
                  <a:latin typeface="Open Sauce Italics"/>
                </a:rPr>
                <a:t> </a:t>
              </a:r>
              <a:r>
                <a:rPr lang="en-US" sz="1699" spc="33" dirty="0" err="1">
                  <a:solidFill>
                    <a:srgbClr val="1A3B29"/>
                  </a:solidFill>
                  <a:latin typeface="Open Sauce Italics"/>
                </a:rPr>
                <a:t>yaparak</a:t>
              </a:r>
              <a:r>
                <a:rPr lang="en-US" sz="1699" spc="33" dirty="0">
                  <a:solidFill>
                    <a:srgbClr val="1A3B29"/>
                  </a:solidFill>
                  <a:latin typeface="Open Sauce Italics"/>
                </a:rPr>
                <a:t> </a:t>
              </a:r>
              <a:r>
                <a:rPr lang="en-US" sz="1699" spc="33" dirty="0" err="1">
                  <a:solidFill>
                    <a:srgbClr val="1A3B29"/>
                  </a:solidFill>
                  <a:latin typeface="Open Sauce Italics"/>
                </a:rPr>
                <a:t>tüm</a:t>
              </a:r>
              <a:r>
                <a:rPr lang="en-US" sz="1699" spc="33" dirty="0">
                  <a:solidFill>
                    <a:srgbClr val="1A3B29"/>
                  </a:solidFill>
                  <a:latin typeface="Open Sauce Italics"/>
                </a:rPr>
                <a:t> </a:t>
              </a:r>
              <a:r>
                <a:rPr lang="en-US" sz="1699" spc="33" dirty="0" err="1">
                  <a:solidFill>
                    <a:srgbClr val="1A3B29"/>
                  </a:solidFill>
                  <a:latin typeface="Open Sauce Italics"/>
                </a:rPr>
                <a:t>çalışanlarımıza</a:t>
              </a:r>
              <a:r>
                <a:rPr lang="en-US" sz="1699" spc="33" dirty="0">
                  <a:solidFill>
                    <a:srgbClr val="1A3B29"/>
                  </a:solidFill>
                  <a:latin typeface="Open Sauce Italics"/>
                </a:rPr>
                <a:t> </a:t>
              </a:r>
              <a:r>
                <a:rPr lang="en-US" sz="1699" spc="33" dirty="0" err="1">
                  <a:solidFill>
                    <a:srgbClr val="1A3B29"/>
                  </a:solidFill>
                  <a:latin typeface="Open Sauce Italics"/>
                </a:rPr>
                <a:t>eşit</a:t>
              </a:r>
              <a:r>
                <a:rPr lang="en-US" sz="1699" spc="33" dirty="0">
                  <a:solidFill>
                    <a:srgbClr val="1A3B29"/>
                  </a:solidFill>
                  <a:latin typeface="Open Sauce Italics"/>
                </a:rPr>
                <a:t> </a:t>
              </a:r>
              <a:r>
                <a:rPr lang="en-US" sz="1699" spc="33" dirty="0" err="1">
                  <a:solidFill>
                    <a:srgbClr val="1A3B29"/>
                  </a:solidFill>
                  <a:latin typeface="Open Sauce Italics"/>
                </a:rPr>
                <a:t>fırsatlar</a:t>
              </a:r>
              <a:r>
                <a:rPr lang="en-US" sz="1699" spc="33" dirty="0">
                  <a:solidFill>
                    <a:srgbClr val="1A3B29"/>
                  </a:solidFill>
                  <a:latin typeface="Open Sauce Italics"/>
                </a:rPr>
                <a:t> </a:t>
              </a:r>
              <a:r>
                <a:rPr lang="en-US" sz="1699" spc="33" dirty="0" err="1">
                  <a:solidFill>
                    <a:srgbClr val="1A3B29"/>
                  </a:solidFill>
                  <a:latin typeface="Open Sauce Italics"/>
                </a:rPr>
                <a:t>sunuyoruz</a:t>
              </a:r>
              <a:r>
                <a:rPr lang="en-US" sz="1699" spc="33" dirty="0">
                  <a:solidFill>
                    <a:srgbClr val="1A3B29"/>
                  </a:solidFill>
                  <a:latin typeface="Open Sauce Italics"/>
                </a:rPr>
                <a:t>. </a:t>
              </a:r>
              <a:r>
                <a:rPr lang="en-US" sz="1699" spc="33" dirty="0" err="1">
                  <a:solidFill>
                    <a:srgbClr val="1A3B29"/>
                  </a:solidFill>
                  <a:latin typeface="Open Sauce Italics"/>
                </a:rPr>
                <a:t>Aynı</a:t>
              </a:r>
              <a:r>
                <a:rPr lang="en-US" sz="1699" spc="33" dirty="0">
                  <a:solidFill>
                    <a:srgbClr val="1A3B29"/>
                  </a:solidFill>
                  <a:latin typeface="Open Sauce Italics"/>
                </a:rPr>
                <a:t> </a:t>
              </a:r>
              <a:r>
                <a:rPr lang="en-US" sz="1699" spc="33" dirty="0" err="1">
                  <a:solidFill>
                    <a:srgbClr val="1A3B29"/>
                  </a:solidFill>
                  <a:latin typeface="Open Sauce Italics"/>
                </a:rPr>
                <a:t>zamanda</a:t>
              </a:r>
              <a:r>
                <a:rPr lang="en-US" sz="1699" spc="33" dirty="0">
                  <a:solidFill>
                    <a:srgbClr val="1A3B29"/>
                  </a:solidFill>
                  <a:latin typeface="Open Sauce Italics"/>
                </a:rPr>
                <a:t> </a:t>
              </a:r>
              <a:r>
                <a:rPr lang="en-US" sz="1699" spc="33" dirty="0" err="1">
                  <a:solidFill>
                    <a:srgbClr val="1A3B29"/>
                  </a:solidFill>
                  <a:latin typeface="Open Sauce Italics"/>
                </a:rPr>
                <a:t>çalışanlarımızın</a:t>
              </a:r>
              <a:r>
                <a:rPr lang="en-US" sz="1699" spc="33" dirty="0">
                  <a:solidFill>
                    <a:srgbClr val="1A3B29"/>
                  </a:solidFill>
                  <a:latin typeface="Open Sauce Italics"/>
                </a:rPr>
                <a:t> </a:t>
              </a:r>
              <a:r>
                <a:rPr lang="en-US" sz="1699" spc="33" dirty="0" err="1">
                  <a:solidFill>
                    <a:srgbClr val="1A3B29"/>
                  </a:solidFill>
                  <a:latin typeface="Open Sauce Italics"/>
                </a:rPr>
                <a:t>çalışma</a:t>
              </a:r>
              <a:r>
                <a:rPr lang="en-US" sz="1699" spc="33" dirty="0">
                  <a:solidFill>
                    <a:srgbClr val="1A3B29"/>
                  </a:solidFill>
                  <a:latin typeface="Open Sauce Italics"/>
                </a:rPr>
                <a:t> </a:t>
              </a:r>
              <a:r>
                <a:rPr lang="en-US" sz="1699" spc="33" dirty="0" err="1">
                  <a:solidFill>
                    <a:srgbClr val="1A3B29"/>
                  </a:solidFill>
                  <a:latin typeface="Open Sauce Italics"/>
                </a:rPr>
                <a:t>haklarına</a:t>
              </a:r>
              <a:r>
                <a:rPr lang="en-US" sz="1699" spc="33" dirty="0">
                  <a:solidFill>
                    <a:srgbClr val="1A3B29"/>
                  </a:solidFill>
                  <a:latin typeface="Open Sauce Italics"/>
                </a:rPr>
                <a:t> </a:t>
              </a:r>
              <a:r>
                <a:rPr lang="en-US" sz="1699" spc="33" dirty="0" err="1">
                  <a:solidFill>
                    <a:srgbClr val="1A3B29"/>
                  </a:solidFill>
                  <a:latin typeface="Open Sauce Italics"/>
                </a:rPr>
                <a:t>saygı</a:t>
              </a:r>
              <a:r>
                <a:rPr lang="en-US" sz="1699" spc="33" dirty="0">
                  <a:solidFill>
                    <a:srgbClr val="1A3B29"/>
                  </a:solidFill>
                  <a:latin typeface="Open Sauce Italics"/>
                </a:rPr>
                <a:t> </a:t>
              </a:r>
              <a:r>
                <a:rPr lang="en-US" sz="1699" spc="33" dirty="0" err="1">
                  <a:solidFill>
                    <a:srgbClr val="1A3B29"/>
                  </a:solidFill>
                  <a:latin typeface="Open Sauce Italics"/>
                </a:rPr>
                <a:t>duyuyor</a:t>
              </a:r>
              <a:r>
                <a:rPr lang="en-US" sz="1699" spc="33" dirty="0">
                  <a:solidFill>
                    <a:srgbClr val="1A3B29"/>
                  </a:solidFill>
                  <a:latin typeface="Open Sauce Italics"/>
                </a:rPr>
                <a:t>, </a:t>
              </a:r>
              <a:r>
                <a:rPr lang="en-US" sz="1699" spc="33" dirty="0" err="1">
                  <a:solidFill>
                    <a:srgbClr val="1A3B29"/>
                  </a:solidFill>
                  <a:latin typeface="Open Sauce Italics"/>
                </a:rPr>
                <a:t>yasal</a:t>
              </a:r>
              <a:r>
                <a:rPr lang="en-US" sz="1699" spc="33" dirty="0">
                  <a:solidFill>
                    <a:srgbClr val="1A3B29"/>
                  </a:solidFill>
                  <a:latin typeface="Open Sauce Italics"/>
                </a:rPr>
                <a:t> </a:t>
              </a:r>
              <a:r>
                <a:rPr lang="en-US" sz="1699" spc="33" dirty="0" err="1">
                  <a:solidFill>
                    <a:srgbClr val="1A3B29"/>
                  </a:solidFill>
                  <a:latin typeface="Open Sauce Italics"/>
                </a:rPr>
                <a:t>mevzuat</a:t>
              </a:r>
              <a:r>
                <a:rPr lang="en-US" sz="1699" spc="33" dirty="0">
                  <a:solidFill>
                    <a:srgbClr val="1A3B29"/>
                  </a:solidFill>
                  <a:latin typeface="Open Sauce Italics"/>
                </a:rPr>
                <a:t> </a:t>
              </a:r>
              <a:r>
                <a:rPr lang="en-US" sz="1699" spc="33" dirty="0" err="1">
                  <a:solidFill>
                    <a:srgbClr val="1A3B29"/>
                  </a:solidFill>
                  <a:latin typeface="Open Sauce Italics"/>
                </a:rPr>
                <a:t>hükümleri</a:t>
              </a:r>
              <a:r>
                <a:rPr lang="en-US" sz="1699" spc="33" dirty="0">
                  <a:solidFill>
                    <a:srgbClr val="1A3B29"/>
                  </a:solidFill>
                  <a:latin typeface="Open Sauce Italics"/>
                </a:rPr>
                <a:t> </a:t>
              </a:r>
              <a:r>
                <a:rPr lang="en-US" sz="1699" spc="33" dirty="0" err="1">
                  <a:solidFill>
                    <a:srgbClr val="1A3B29"/>
                  </a:solidFill>
                  <a:latin typeface="Open Sauce Italics"/>
                </a:rPr>
                <a:t>çerçevesinde</a:t>
              </a:r>
              <a:r>
                <a:rPr lang="en-US" sz="1699" spc="33" dirty="0">
                  <a:solidFill>
                    <a:srgbClr val="1A3B29"/>
                  </a:solidFill>
                  <a:latin typeface="Open Sauce Italics"/>
                </a:rPr>
                <a:t> </a:t>
              </a:r>
              <a:r>
                <a:rPr lang="en-US" sz="1699" spc="33" dirty="0" err="1">
                  <a:solidFill>
                    <a:srgbClr val="1A3B29"/>
                  </a:solidFill>
                  <a:latin typeface="Open Sauce Italics"/>
                </a:rPr>
                <a:t>takip</a:t>
              </a:r>
              <a:r>
                <a:rPr lang="en-US" sz="1699" spc="33" dirty="0">
                  <a:solidFill>
                    <a:srgbClr val="1A3B29"/>
                  </a:solidFill>
                  <a:latin typeface="Open Sauce Italics"/>
                </a:rPr>
                <a:t> </a:t>
              </a:r>
              <a:r>
                <a:rPr lang="en-US" sz="1699" spc="33" dirty="0" err="1">
                  <a:solidFill>
                    <a:srgbClr val="1A3B29"/>
                  </a:solidFill>
                  <a:latin typeface="Open Sauce Italics"/>
                </a:rPr>
                <a:t>ediyoruz</a:t>
              </a:r>
              <a:r>
                <a:rPr lang="en-US" sz="1699" spc="33" dirty="0">
                  <a:solidFill>
                    <a:srgbClr val="1A3B29"/>
                  </a:solidFill>
                  <a:latin typeface="Open Sauce Italics"/>
                </a:rPr>
                <a:t>. </a:t>
              </a:r>
              <a:endParaRPr lang="tr-TR" sz="1699" spc="33" dirty="0" smtClean="0">
                <a:solidFill>
                  <a:srgbClr val="1A3B29"/>
                </a:solidFill>
                <a:latin typeface="Open Sauce Italics"/>
              </a:endParaRPr>
            </a:p>
            <a:p>
              <a:pPr marL="366913" lvl="1" indent="-183456">
                <a:lnSpc>
                  <a:spcPts val="2379"/>
                </a:lnSpc>
                <a:buFont typeface="Arial"/>
                <a:buChar char="•"/>
              </a:pPr>
              <a:endParaRPr lang="en-US" sz="1699" spc="33" dirty="0">
                <a:solidFill>
                  <a:srgbClr val="1A3B29"/>
                </a:solidFill>
                <a:latin typeface="Open Sauce Italics"/>
              </a:endParaRPr>
            </a:p>
            <a:p>
              <a:pPr marL="366913" lvl="1" indent="-183456">
                <a:lnSpc>
                  <a:spcPts val="2379"/>
                </a:lnSpc>
                <a:buFont typeface="Arial"/>
                <a:buChar char="•"/>
              </a:pPr>
              <a:r>
                <a:rPr lang="en-US" sz="1699" spc="33" dirty="0" err="1">
                  <a:solidFill>
                    <a:srgbClr val="1A3B29"/>
                  </a:solidFill>
                  <a:latin typeface="Open Sauce Italics"/>
                </a:rPr>
                <a:t>Binalarımızı</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konseptimizi</a:t>
              </a:r>
              <a:r>
                <a:rPr lang="en-US" sz="1699" spc="33" dirty="0">
                  <a:solidFill>
                    <a:srgbClr val="1A3B29"/>
                  </a:solidFill>
                  <a:latin typeface="Open Sauce Italics"/>
                </a:rPr>
                <a:t> </a:t>
              </a:r>
              <a:r>
                <a:rPr lang="en-US" sz="1699" spc="33" dirty="0" err="1">
                  <a:solidFill>
                    <a:srgbClr val="1A3B29"/>
                  </a:solidFill>
                  <a:latin typeface="Open Sauce Italics"/>
                </a:rPr>
                <a:t>tasarlarken</a:t>
              </a:r>
              <a:r>
                <a:rPr lang="en-US" sz="1699" spc="33" dirty="0">
                  <a:solidFill>
                    <a:srgbClr val="1A3B29"/>
                  </a:solidFill>
                  <a:latin typeface="Open Sauce Italics"/>
                </a:rPr>
                <a:t>, </a:t>
              </a:r>
              <a:r>
                <a:rPr lang="en-US" sz="1699" spc="33" dirty="0" err="1">
                  <a:solidFill>
                    <a:srgbClr val="1A3B29"/>
                  </a:solidFill>
                  <a:latin typeface="Open Sauce Italics"/>
                </a:rPr>
                <a:t>özel</a:t>
              </a:r>
              <a:r>
                <a:rPr lang="en-US" sz="1699" spc="33" dirty="0">
                  <a:solidFill>
                    <a:srgbClr val="1A3B29"/>
                  </a:solidFill>
                  <a:latin typeface="Open Sauce Italics"/>
                </a:rPr>
                <a:t> </a:t>
              </a:r>
              <a:r>
                <a:rPr lang="en-US" sz="1699" spc="33" dirty="0" err="1">
                  <a:solidFill>
                    <a:srgbClr val="1A3B29"/>
                  </a:solidFill>
                  <a:latin typeface="Open Sauce Italics"/>
                </a:rPr>
                <a:t>ihtiyacı</a:t>
              </a:r>
              <a:r>
                <a:rPr lang="en-US" sz="1699" spc="33" dirty="0">
                  <a:solidFill>
                    <a:srgbClr val="1A3B29"/>
                  </a:solidFill>
                  <a:latin typeface="Open Sauce Italics"/>
                </a:rPr>
                <a:t> </a:t>
              </a:r>
              <a:r>
                <a:rPr lang="en-US" sz="1699" spc="33" dirty="0" err="1">
                  <a:solidFill>
                    <a:srgbClr val="1A3B29"/>
                  </a:solidFill>
                  <a:latin typeface="Open Sauce Italics"/>
                </a:rPr>
                <a:t>olan</a:t>
              </a:r>
              <a:r>
                <a:rPr lang="en-US" sz="1699" spc="33" dirty="0">
                  <a:solidFill>
                    <a:srgbClr val="1A3B29"/>
                  </a:solidFill>
                  <a:latin typeface="Open Sauce Italics"/>
                </a:rPr>
                <a:t> </a:t>
              </a:r>
              <a:r>
                <a:rPr lang="en-US" sz="1699" spc="33" dirty="0" err="1">
                  <a:solidFill>
                    <a:srgbClr val="1A3B29"/>
                  </a:solidFill>
                  <a:latin typeface="Open Sauce Italics"/>
                </a:rPr>
                <a:t>misafir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çalışanlarımızın</a:t>
              </a:r>
              <a:r>
                <a:rPr lang="en-US" sz="1699" spc="33" dirty="0">
                  <a:solidFill>
                    <a:srgbClr val="1A3B29"/>
                  </a:solidFill>
                  <a:latin typeface="Open Sauce Italics"/>
                </a:rPr>
                <a:t> </a:t>
              </a:r>
              <a:r>
                <a:rPr lang="en-US" sz="1699" spc="33" dirty="0" err="1">
                  <a:solidFill>
                    <a:srgbClr val="1A3B29"/>
                  </a:solidFill>
                  <a:latin typeface="Open Sauce Italics"/>
                </a:rPr>
                <a:t>ihtiyaçlarını</a:t>
              </a:r>
              <a:r>
                <a:rPr lang="en-US" sz="1699" spc="33" dirty="0">
                  <a:solidFill>
                    <a:srgbClr val="1A3B29"/>
                  </a:solidFill>
                  <a:latin typeface="Open Sauce Italics"/>
                </a:rPr>
                <a:t> </a:t>
              </a:r>
              <a:r>
                <a:rPr lang="en-US" sz="1699" spc="33" dirty="0" err="1">
                  <a:solidFill>
                    <a:srgbClr val="1A3B29"/>
                  </a:solidFill>
                  <a:latin typeface="Open Sauce Italics"/>
                </a:rPr>
                <a:t>düşünüyor</a:t>
              </a:r>
              <a:r>
                <a:rPr lang="en-US" sz="1699" spc="33" dirty="0">
                  <a:solidFill>
                    <a:srgbClr val="1A3B29"/>
                  </a:solidFill>
                  <a:latin typeface="Open Sauce Italics"/>
                </a:rPr>
                <a:t>, </a:t>
              </a:r>
              <a:r>
                <a:rPr lang="en-US" sz="1699" spc="33" dirty="0" err="1">
                  <a:solidFill>
                    <a:srgbClr val="1A3B29"/>
                  </a:solidFill>
                  <a:latin typeface="Open Sauce Italics"/>
                </a:rPr>
                <a:t>herkes</a:t>
              </a:r>
              <a:r>
                <a:rPr lang="en-US" sz="1699" spc="33" dirty="0">
                  <a:solidFill>
                    <a:srgbClr val="1A3B29"/>
                  </a:solidFill>
                  <a:latin typeface="Open Sauce Italics"/>
                </a:rPr>
                <a:t> </a:t>
              </a:r>
              <a:r>
                <a:rPr lang="en-US" sz="1699" spc="33" dirty="0" err="1">
                  <a:solidFill>
                    <a:srgbClr val="1A3B29"/>
                  </a:solidFill>
                  <a:latin typeface="Open Sauce Italics"/>
                </a:rPr>
                <a:t>için</a:t>
              </a:r>
              <a:r>
                <a:rPr lang="en-US" sz="1699" spc="33" dirty="0">
                  <a:solidFill>
                    <a:srgbClr val="1A3B29"/>
                  </a:solidFill>
                  <a:latin typeface="Open Sauce Italics"/>
                </a:rPr>
                <a:t> </a:t>
              </a:r>
              <a:r>
                <a:rPr lang="en-US" sz="1699" spc="33" dirty="0" err="1">
                  <a:solidFill>
                    <a:srgbClr val="1A3B29"/>
                  </a:solidFill>
                  <a:latin typeface="Open Sauce Italics"/>
                </a:rPr>
                <a:t>erişilebilir</a:t>
              </a:r>
              <a:r>
                <a:rPr lang="en-US" sz="1699" spc="33" dirty="0">
                  <a:solidFill>
                    <a:srgbClr val="1A3B29"/>
                  </a:solidFill>
                  <a:latin typeface="Open Sauce Italics"/>
                </a:rPr>
                <a:t> </a:t>
              </a:r>
              <a:r>
                <a:rPr lang="en-US" sz="1699" spc="33" dirty="0" err="1">
                  <a:solidFill>
                    <a:srgbClr val="1A3B29"/>
                  </a:solidFill>
                  <a:latin typeface="Open Sauce Italics"/>
                </a:rPr>
                <a:t>hizmet</a:t>
              </a:r>
              <a:r>
                <a:rPr lang="en-US" sz="1699" spc="33" dirty="0">
                  <a:solidFill>
                    <a:srgbClr val="1A3B29"/>
                  </a:solidFill>
                  <a:latin typeface="Open Sauce Italics"/>
                </a:rPr>
                <a:t> </a:t>
              </a:r>
              <a:r>
                <a:rPr lang="en-US" sz="1699" spc="33" dirty="0" err="1">
                  <a:solidFill>
                    <a:srgbClr val="1A3B29"/>
                  </a:solidFill>
                  <a:latin typeface="Open Sauce Italics"/>
                </a:rPr>
                <a:t>anlayışını</a:t>
              </a:r>
              <a:r>
                <a:rPr lang="en-US" sz="1699" spc="33" dirty="0">
                  <a:solidFill>
                    <a:srgbClr val="1A3B29"/>
                  </a:solidFill>
                  <a:latin typeface="Open Sauce Italics"/>
                </a:rPr>
                <a:t> </a:t>
              </a:r>
              <a:r>
                <a:rPr lang="en-US" sz="1699" spc="33" dirty="0" err="1">
                  <a:solidFill>
                    <a:srgbClr val="1A3B29"/>
                  </a:solidFill>
                  <a:latin typeface="Open Sauce Italics"/>
                </a:rPr>
                <a:t>benimsiyoruz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Tarihi</a:t>
              </a:r>
              <a:r>
                <a:rPr lang="en-US" sz="1699" spc="33" dirty="0">
                  <a:solidFill>
                    <a:srgbClr val="1A3B29"/>
                  </a:solidFill>
                  <a:latin typeface="Open Sauce Italics"/>
                </a:rPr>
                <a:t>, </a:t>
              </a:r>
              <a:r>
                <a:rPr lang="en-US" sz="1699" spc="33" dirty="0" err="1">
                  <a:solidFill>
                    <a:srgbClr val="1A3B29"/>
                  </a:solidFill>
                  <a:latin typeface="Open Sauce Italics"/>
                </a:rPr>
                <a:t>arkeolojik</a:t>
              </a:r>
              <a:r>
                <a:rPr lang="en-US" sz="1699" spc="33" dirty="0">
                  <a:solidFill>
                    <a:srgbClr val="1A3B29"/>
                  </a:solidFill>
                  <a:latin typeface="Open Sauce Italics"/>
                </a:rPr>
                <a:t>, </a:t>
              </a:r>
              <a:r>
                <a:rPr lang="en-US" sz="1699" spc="33" dirty="0" err="1">
                  <a:solidFill>
                    <a:srgbClr val="1A3B29"/>
                  </a:solidFill>
                  <a:latin typeface="Open Sauce Italics"/>
                </a:rPr>
                <a:t>kültürel</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manevi</a:t>
              </a:r>
              <a:r>
                <a:rPr lang="en-US" sz="1699" spc="33" dirty="0">
                  <a:solidFill>
                    <a:srgbClr val="1A3B29"/>
                  </a:solidFill>
                  <a:latin typeface="Open Sauce Italics"/>
                </a:rPr>
                <a:t> </a:t>
              </a:r>
              <a:r>
                <a:rPr lang="en-US" sz="1699" spc="33" dirty="0" err="1">
                  <a:solidFill>
                    <a:srgbClr val="1A3B29"/>
                  </a:solidFill>
                  <a:latin typeface="Open Sauce Italics"/>
                </a:rPr>
                <a:t>öneme</a:t>
              </a:r>
              <a:r>
                <a:rPr lang="en-US" sz="1699" spc="33" dirty="0">
                  <a:solidFill>
                    <a:srgbClr val="1A3B29"/>
                  </a:solidFill>
                  <a:latin typeface="Open Sauce Italics"/>
                </a:rPr>
                <a:t> </a:t>
              </a:r>
              <a:r>
                <a:rPr lang="en-US" sz="1699" spc="33" dirty="0" err="1">
                  <a:solidFill>
                    <a:srgbClr val="1A3B29"/>
                  </a:solidFill>
                  <a:latin typeface="Open Sauce Italics"/>
                </a:rPr>
                <a:t>sahip</a:t>
              </a:r>
              <a:r>
                <a:rPr lang="en-US" sz="1699" spc="33" dirty="0">
                  <a:solidFill>
                    <a:srgbClr val="1A3B29"/>
                  </a:solidFill>
                  <a:latin typeface="Open Sauce Italics"/>
                </a:rPr>
                <a:t> </a:t>
              </a:r>
              <a:r>
                <a:rPr lang="en-US" sz="1699" spc="33" dirty="0" err="1">
                  <a:solidFill>
                    <a:srgbClr val="1A3B29"/>
                  </a:solidFill>
                  <a:latin typeface="Open Sauce Italics"/>
                </a:rPr>
                <a:t>yerel</a:t>
              </a:r>
              <a:r>
                <a:rPr lang="en-US" sz="1699" spc="33" dirty="0">
                  <a:solidFill>
                    <a:srgbClr val="1A3B29"/>
                  </a:solidFill>
                  <a:latin typeface="Open Sauce Italics"/>
                </a:rPr>
                <a:t>/</a:t>
              </a:r>
              <a:r>
                <a:rPr lang="en-US" sz="1699" spc="33" dirty="0" err="1">
                  <a:solidFill>
                    <a:srgbClr val="1A3B29"/>
                  </a:solidFill>
                  <a:latin typeface="Open Sauce Italics"/>
                </a:rPr>
                <a:t>bölgesel</a:t>
              </a:r>
              <a:r>
                <a:rPr lang="en-US" sz="1699" spc="33" dirty="0">
                  <a:solidFill>
                    <a:srgbClr val="1A3B29"/>
                  </a:solidFill>
                  <a:latin typeface="Open Sauce Italics"/>
                </a:rPr>
                <a:t> </a:t>
              </a:r>
              <a:r>
                <a:rPr lang="en-US" sz="1699" spc="33" dirty="0" err="1">
                  <a:solidFill>
                    <a:srgbClr val="1A3B29"/>
                  </a:solidFill>
                  <a:latin typeface="Open Sauce Italics"/>
                </a:rPr>
                <a:t>mülklerin</a:t>
              </a:r>
              <a:r>
                <a:rPr lang="en-US" sz="1699" spc="33" dirty="0">
                  <a:solidFill>
                    <a:srgbClr val="1A3B29"/>
                  </a:solidFill>
                  <a:latin typeface="Open Sauce Italics"/>
                </a:rPr>
                <a:t>, </a:t>
              </a:r>
              <a:r>
                <a:rPr lang="en-US" sz="1699" spc="33" dirty="0" err="1">
                  <a:solidFill>
                    <a:srgbClr val="1A3B29"/>
                  </a:solidFill>
                  <a:latin typeface="Open Sauce Italics"/>
                </a:rPr>
                <a:t>alanların</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geleneklerin</a:t>
              </a:r>
              <a:r>
                <a:rPr lang="en-US" sz="1699" spc="33" dirty="0">
                  <a:solidFill>
                    <a:srgbClr val="1A3B29"/>
                  </a:solidFill>
                  <a:latin typeface="Open Sauce Italics"/>
                </a:rPr>
                <a:t> </a:t>
              </a:r>
              <a:r>
                <a:rPr lang="en-US" sz="1699" spc="33" dirty="0" err="1">
                  <a:solidFill>
                    <a:srgbClr val="1A3B29"/>
                  </a:solidFill>
                  <a:latin typeface="Open Sauce Italics"/>
                </a:rPr>
                <a:t>korunmasına</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gelişmesine</a:t>
              </a:r>
              <a:r>
                <a:rPr lang="en-US" sz="1699" spc="33" dirty="0">
                  <a:solidFill>
                    <a:srgbClr val="1A3B29"/>
                  </a:solidFill>
                  <a:latin typeface="Open Sauce Italics"/>
                </a:rPr>
                <a:t> </a:t>
              </a:r>
              <a:r>
                <a:rPr lang="en-US" sz="1699" spc="33" dirty="0" err="1">
                  <a:solidFill>
                    <a:srgbClr val="1A3B29"/>
                  </a:solidFill>
                  <a:latin typeface="Open Sauce Italics"/>
                </a:rPr>
                <a:t>katkı</a:t>
              </a:r>
              <a:r>
                <a:rPr lang="en-US" sz="1699" spc="33" dirty="0">
                  <a:solidFill>
                    <a:srgbClr val="1A3B29"/>
                  </a:solidFill>
                  <a:latin typeface="Open Sauce Italics"/>
                </a:rPr>
                <a:t> </a:t>
              </a:r>
              <a:r>
                <a:rPr lang="en-US" sz="1699" spc="33" dirty="0" err="1">
                  <a:solidFill>
                    <a:srgbClr val="1A3B29"/>
                  </a:solidFill>
                  <a:latin typeface="Open Sauce Italics"/>
                </a:rPr>
                <a:t>sağlıyoruz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Ürün</a:t>
              </a:r>
              <a:r>
                <a:rPr lang="en-US" sz="1699" spc="33" dirty="0">
                  <a:solidFill>
                    <a:srgbClr val="1A3B29"/>
                  </a:solidFill>
                  <a:latin typeface="Open Sauce Italics"/>
                </a:rPr>
                <a:t>/</a:t>
              </a:r>
              <a:r>
                <a:rPr lang="en-US" sz="1699" spc="33" dirty="0" err="1">
                  <a:solidFill>
                    <a:srgbClr val="1A3B29"/>
                  </a:solidFill>
                  <a:latin typeface="Open Sauce Italics"/>
                </a:rPr>
                <a:t>hizmet</a:t>
              </a:r>
              <a:r>
                <a:rPr lang="en-US" sz="1699" spc="33" dirty="0">
                  <a:solidFill>
                    <a:srgbClr val="1A3B29"/>
                  </a:solidFill>
                  <a:latin typeface="Open Sauce Italics"/>
                </a:rPr>
                <a:t> </a:t>
              </a:r>
              <a:r>
                <a:rPr lang="en-US" sz="1699" spc="33" dirty="0" err="1">
                  <a:solidFill>
                    <a:srgbClr val="1A3B29"/>
                  </a:solidFill>
                  <a:latin typeface="Open Sauce Italics"/>
                </a:rPr>
                <a:t>alımlarında</a:t>
              </a:r>
              <a:r>
                <a:rPr lang="en-US" sz="1699" spc="33" dirty="0">
                  <a:solidFill>
                    <a:srgbClr val="1A3B29"/>
                  </a:solidFill>
                  <a:latin typeface="Open Sauce Italics"/>
                </a:rPr>
                <a:t> </a:t>
              </a:r>
              <a:r>
                <a:rPr lang="en-US" sz="1699" spc="33" dirty="0" err="1">
                  <a:solidFill>
                    <a:srgbClr val="1A3B29"/>
                  </a:solidFill>
                  <a:latin typeface="Open Sauce Italics"/>
                </a:rPr>
                <a:t>niteliği</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kalitesini</a:t>
              </a:r>
              <a:r>
                <a:rPr lang="en-US" sz="1699" spc="33" dirty="0">
                  <a:solidFill>
                    <a:srgbClr val="1A3B29"/>
                  </a:solidFill>
                  <a:latin typeface="Open Sauce Italics"/>
                </a:rPr>
                <a:t> </a:t>
              </a:r>
              <a:r>
                <a:rPr lang="en-US" sz="1699" spc="33" dirty="0" err="1">
                  <a:solidFill>
                    <a:srgbClr val="1A3B29"/>
                  </a:solidFill>
                  <a:latin typeface="Open Sauce Italics"/>
                </a:rPr>
                <a:t>kullanıcılarla</a:t>
              </a:r>
              <a:r>
                <a:rPr lang="en-US" sz="1699" spc="33" dirty="0">
                  <a:solidFill>
                    <a:srgbClr val="1A3B29"/>
                  </a:solidFill>
                  <a:latin typeface="Open Sauce Italics"/>
                </a:rPr>
                <a:t> </a:t>
              </a:r>
              <a:r>
                <a:rPr lang="en-US" sz="1699" spc="33" dirty="0" err="1">
                  <a:solidFill>
                    <a:srgbClr val="1A3B29"/>
                  </a:solidFill>
                  <a:latin typeface="Open Sauce Italics"/>
                </a:rPr>
                <a:t>değerlendiriyor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analiz</a:t>
              </a:r>
              <a:r>
                <a:rPr lang="en-US" sz="1699" spc="33" dirty="0">
                  <a:solidFill>
                    <a:srgbClr val="1A3B29"/>
                  </a:solidFill>
                  <a:latin typeface="Open Sauce Italics"/>
                </a:rPr>
                <a:t> </a:t>
              </a:r>
              <a:r>
                <a:rPr lang="en-US" sz="1699" spc="33" dirty="0" err="1">
                  <a:solidFill>
                    <a:srgbClr val="1A3B29"/>
                  </a:solidFill>
                  <a:latin typeface="Open Sauce Italics"/>
                </a:rPr>
                <a:t>ediyoruz</a:t>
              </a:r>
              <a:r>
                <a:rPr lang="en-US" sz="1699" spc="33" dirty="0">
                  <a:solidFill>
                    <a:srgbClr val="1A3B29"/>
                  </a:solidFill>
                  <a:latin typeface="Open Sauce Italics"/>
                </a:rPr>
                <a:t>. </a:t>
              </a:r>
              <a:r>
                <a:rPr lang="en-US" sz="1699" spc="33" dirty="0" err="1">
                  <a:solidFill>
                    <a:srgbClr val="1A3B29"/>
                  </a:solidFill>
                  <a:latin typeface="Open Sauce Italics"/>
                </a:rPr>
                <a:t>Tedarikçi</a:t>
              </a:r>
              <a:r>
                <a:rPr lang="en-US" sz="1699" spc="33" dirty="0">
                  <a:solidFill>
                    <a:srgbClr val="1A3B29"/>
                  </a:solidFill>
                  <a:latin typeface="Open Sauce Italics"/>
                </a:rPr>
                <a:t> </a:t>
              </a:r>
              <a:r>
                <a:rPr lang="en-US" sz="1699" spc="33" dirty="0" err="1">
                  <a:solidFill>
                    <a:srgbClr val="1A3B29"/>
                  </a:solidFill>
                  <a:latin typeface="Open Sauce Italics"/>
                </a:rPr>
                <a:t>seçiminde</a:t>
              </a:r>
              <a:r>
                <a:rPr lang="en-US" sz="1699" spc="33" dirty="0">
                  <a:solidFill>
                    <a:srgbClr val="1A3B29"/>
                  </a:solidFill>
                  <a:latin typeface="Open Sauce Italics"/>
                </a:rPr>
                <a:t> </a:t>
              </a:r>
              <a:r>
                <a:rPr lang="en-US" sz="1699" spc="33" dirty="0" err="1">
                  <a:solidFill>
                    <a:srgbClr val="1A3B29"/>
                  </a:solidFill>
                  <a:latin typeface="Open Sauce Italics"/>
                </a:rPr>
                <a:t>adil</a:t>
              </a:r>
              <a:r>
                <a:rPr lang="en-US" sz="1699" spc="33" dirty="0">
                  <a:solidFill>
                    <a:srgbClr val="1A3B29"/>
                  </a:solidFill>
                  <a:latin typeface="Open Sauce Italics"/>
                </a:rPr>
                <a:t>, </a:t>
              </a:r>
              <a:r>
                <a:rPr lang="en-US" sz="1699" spc="33" dirty="0" err="1">
                  <a:solidFill>
                    <a:srgbClr val="1A3B29"/>
                  </a:solidFill>
                  <a:latin typeface="Open Sauce Italics"/>
                </a:rPr>
                <a:t>dürüst</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tarafsız</a:t>
              </a:r>
              <a:r>
                <a:rPr lang="en-US" sz="1699" spc="33" dirty="0">
                  <a:solidFill>
                    <a:srgbClr val="1A3B29"/>
                  </a:solidFill>
                  <a:latin typeface="Open Sauce Italics"/>
                </a:rPr>
                <a:t> </a:t>
              </a:r>
              <a:r>
                <a:rPr lang="en-US" sz="1699" spc="33" dirty="0" err="1">
                  <a:solidFill>
                    <a:srgbClr val="1A3B29"/>
                  </a:solidFill>
                  <a:latin typeface="Open Sauce Italics"/>
                </a:rPr>
                <a:t>davranıyoruz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İnsan</a:t>
              </a:r>
              <a:r>
                <a:rPr lang="en-US" sz="1699" spc="33" dirty="0">
                  <a:solidFill>
                    <a:srgbClr val="1A3B29"/>
                  </a:solidFill>
                  <a:latin typeface="Open Sauce Italics"/>
                </a:rPr>
                <a:t> </a:t>
              </a:r>
              <a:r>
                <a:rPr lang="en-US" sz="1699" spc="33" dirty="0" err="1">
                  <a:solidFill>
                    <a:srgbClr val="1A3B29"/>
                  </a:solidFill>
                  <a:latin typeface="Open Sauce Italics"/>
                </a:rPr>
                <a:t>haklarına</a:t>
              </a:r>
              <a:r>
                <a:rPr lang="en-US" sz="1699" spc="33" dirty="0">
                  <a:solidFill>
                    <a:srgbClr val="1A3B29"/>
                  </a:solidFill>
                  <a:latin typeface="Open Sauce Italics"/>
                </a:rPr>
                <a:t> </a:t>
              </a:r>
              <a:r>
                <a:rPr lang="en-US" sz="1699" spc="33" dirty="0" err="1">
                  <a:solidFill>
                    <a:srgbClr val="1A3B29"/>
                  </a:solidFill>
                  <a:latin typeface="Open Sauce Italics"/>
                </a:rPr>
                <a:t>saygı</a:t>
              </a:r>
              <a:r>
                <a:rPr lang="en-US" sz="1699" spc="33" dirty="0">
                  <a:solidFill>
                    <a:srgbClr val="1A3B29"/>
                  </a:solidFill>
                  <a:latin typeface="Open Sauce Italics"/>
                </a:rPr>
                <a:t> </a:t>
              </a:r>
              <a:r>
                <a:rPr lang="en-US" sz="1699" spc="33" dirty="0" err="1">
                  <a:solidFill>
                    <a:srgbClr val="1A3B29"/>
                  </a:solidFill>
                  <a:latin typeface="Open Sauce Italics"/>
                </a:rPr>
                <a:t>duyuyor</a:t>
              </a:r>
              <a:r>
                <a:rPr lang="en-US" sz="1699" spc="33" dirty="0">
                  <a:solidFill>
                    <a:srgbClr val="1A3B29"/>
                  </a:solidFill>
                  <a:latin typeface="Open Sauce Italics"/>
                </a:rPr>
                <a:t>; </a:t>
              </a:r>
              <a:r>
                <a:rPr lang="en-US" sz="1699" spc="33" dirty="0" err="1">
                  <a:solidFill>
                    <a:srgbClr val="1A3B29"/>
                  </a:solidFill>
                  <a:latin typeface="Open Sauce Italics"/>
                </a:rPr>
                <a:t>dil</a:t>
              </a:r>
              <a:r>
                <a:rPr lang="en-US" sz="1699" spc="33" dirty="0">
                  <a:solidFill>
                    <a:srgbClr val="1A3B29"/>
                  </a:solidFill>
                  <a:latin typeface="Open Sauce Italics"/>
                </a:rPr>
                <a:t>, din, </a:t>
              </a:r>
              <a:r>
                <a:rPr lang="en-US" sz="1699" spc="33" dirty="0" err="1">
                  <a:solidFill>
                    <a:srgbClr val="1A3B29"/>
                  </a:solidFill>
                  <a:latin typeface="Open Sauce Italics"/>
                </a:rPr>
                <a:t>ırk</a:t>
              </a:r>
              <a:r>
                <a:rPr lang="en-US" sz="1699" spc="33" dirty="0">
                  <a:solidFill>
                    <a:srgbClr val="1A3B29"/>
                  </a:solidFill>
                  <a:latin typeface="Open Sauce Italics"/>
                </a:rPr>
                <a:t>, </a:t>
              </a:r>
              <a:r>
                <a:rPr lang="en-US" sz="1699" spc="33" dirty="0" err="1">
                  <a:solidFill>
                    <a:srgbClr val="1A3B29"/>
                  </a:solidFill>
                  <a:latin typeface="Open Sauce Italics"/>
                </a:rPr>
                <a:t>cinsiyet</a:t>
              </a:r>
              <a:r>
                <a:rPr lang="en-US" sz="1699" spc="33" dirty="0">
                  <a:solidFill>
                    <a:srgbClr val="1A3B29"/>
                  </a:solidFill>
                  <a:latin typeface="Open Sauce Italics"/>
                </a:rPr>
                <a:t> vb. her </a:t>
              </a:r>
              <a:r>
                <a:rPr lang="en-US" sz="1699" spc="33" dirty="0" err="1">
                  <a:solidFill>
                    <a:srgbClr val="1A3B29"/>
                  </a:solidFill>
                  <a:latin typeface="Open Sauce Italics"/>
                </a:rPr>
                <a:t>türlü</a:t>
              </a:r>
              <a:r>
                <a:rPr lang="en-US" sz="1699" spc="33" dirty="0">
                  <a:solidFill>
                    <a:srgbClr val="1A3B29"/>
                  </a:solidFill>
                  <a:latin typeface="Open Sauce Italics"/>
                </a:rPr>
                <a:t> </a:t>
              </a:r>
              <a:r>
                <a:rPr lang="en-US" sz="1699" spc="33" dirty="0" err="1">
                  <a:solidFill>
                    <a:srgbClr val="1A3B29"/>
                  </a:solidFill>
                  <a:latin typeface="Open Sauce Italics"/>
                </a:rPr>
                <a:t>ayrımcılığı</a:t>
              </a:r>
              <a:r>
                <a:rPr lang="en-US" sz="1699" spc="33" dirty="0">
                  <a:solidFill>
                    <a:srgbClr val="1A3B29"/>
                  </a:solidFill>
                  <a:latin typeface="Open Sauce Italics"/>
                </a:rPr>
                <a:t> </a:t>
              </a:r>
              <a:r>
                <a:rPr lang="en-US" sz="1699" spc="33" dirty="0" err="1">
                  <a:solidFill>
                    <a:srgbClr val="1A3B29"/>
                  </a:solidFill>
                  <a:latin typeface="Open Sauce Italics"/>
                </a:rPr>
                <a:t>reddediyoruz</a:t>
              </a:r>
              <a:r>
                <a:rPr lang="en-US" sz="1699" spc="33" dirty="0">
                  <a:solidFill>
                    <a:srgbClr val="1A3B29"/>
                  </a:solidFill>
                  <a:latin typeface="Open Sauce Italics"/>
                </a:rPr>
                <a:t>. </a:t>
              </a:r>
              <a:r>
                <a:rPr lang="en-US" sz="1699" spc="33" dirty="0" err="1">
                  <a:solidFill>
                    <a:srgbClr val="1A3B29"/>
                  </a:solidFill>
                  <a:latin typeface="Open Sauce Italics"/>
                </a:rPr>
                <a:t>Özel</a:t>
              </a:r>
              <a:r>
                <a:rPr lang="en-US" sz="1699" spc="33" dirty="0">
                  <a:solidFill>
                    <a:srgbClr val="1A3B29"/>
                  </a:solidFill>
                  <a:latin typeface="Open Sauce Italics"/>
                </a:rPr>
                <a:t> </a:t>
              </a:r>
              <a:r>
                <a:rPr lang="en-US" sz="1699" spc="33" dirty="0" err="1">
                  <a:solidFill>
                    <a:srgbClr val="1A3B29"/>
                  </a:solidFill>
                  <a:latin typeface="Open Sauce Italics"/>
                </a:rPr>
                <a:t>korumalı</a:t>
              </a:r>
              <a:r>
                <a:rPr lang="en-US" sz="1699" spc="33" dirty="0">
                  <a:solidFill>
                    <a:srgbClr val="1A3B29"/>
                  </a:solidFill>
                  <a:latin typeface="Open Sauce Italics"/>
                </a:rPr>
                <a:t> </a:t>
              </a:r>
              <a:r>
                <a:rPr lang="en-US" sz="1699" spc="33" dirty="0" err="1">
                  <a:solidFill>
                    <a:srgbClr val="1A3B29"/>
                  </a:solidFill>
                  <a:latin typeface="Open Sauce Italics"/>
                </a:rPr>
                <a:t>gruplar</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diğer</a:t>
              </a:r>
              <a:r>
                <a:rPr lang="en-US" sz="1699" spc="33" dirty="0">
                  <a:solidFill>
                    <a:srgbClr val="1A3B29"/>
                  </a:solidFill>
                  <a:latin typeface="Open Sauce Italics"/>
                </a:rPr>
                <a:t> </a:t>
              </a:r>
              <a:r>
                <a:rPr lang="en-US" sz="1699" spc="33" dirty="0" err="1">
                  <a:solidFill>
                    <a:srgbClr val="1A3B29"/>
                  </a:solidFill>
                  <a:latin typeface="Open Sauce Italics"/>
                </a:rPr>
                <a:t>savunmasız</a:t>
              </a:r>
              <a:r>
                <a:rPr lang="en-US" sz="1699" spc="33" dirty="0">
                  <a:solidFill>
                    <a:srgbClr val="1A3B29"/>
                  </a:solidFill>
                  <a:latin typeface="Open Sauce Italics"/>
                </a:rPr>
                <a:t> </a:t>
              </a:r>
              <a:r>
                <a:rPr lang="en-US" sz="1699" spc="33" dirty="0" err="1">
                  <a:solidFill>
                    <a:srgbClr val="1A3B29"/>
                  </a:solidFill>
                  <a:latin typeface="Open Sauce Italics"/>
                </a:rPr>
                <a:t>gruplara</a:t>
              </a:r>
              <a:r>
                <a:rPr lang="en-US" sz="1699" spc="33" dirty="0">
                  <a:solidFill>
                    <a:srgbClr val="1A3B29"/>
                  </a:solidFill>
                  <a:latin typeface="Open Sauce Italics"/>
                </a:rPr>
                <a:t> </a:t>
              </a:r>
              <a:r>
                <a:rPr lang="en-US" sz="1699" spc="33" dirty="0" err="1">
                  <a:solidFill>
                    <a:srgbClr val="1A3B29"/>
                  </a:solidFill>
                  <a:latin typeface="Open Sauce Italics"/>
                </a:rPr>
                <a:t>yönelik</a:t>
              </a:r>
              <a:r>
                <a:rPr lang="en-US" sz="1699" spc="33" dirty="0">
                  <a:solidFill>
                    <a:srgbClr val="1A3B29"/>
                  </a:solidFill>
                  <a:latin typeface="Open Sauce Italics"/>
                </a:rPr>
                <a:t>, </a:t>
              </a:r>
              <a:r>
                <a:rPr lang="en-US" sz="1699" spc="33" dirty="0" err="1">
                  <a:solidFill>
                    <a:srgbClr val="1A3B29"/>
                  </a:solidFill>
                  <a:latin typeface="Open Sauce Italics"/>
                </a:rPr>
                <a:t>ticari</a:t>
              </a:r>
              <a:r>
                <a:rPr lang="en-US" sz="1699" spc="33" dirty="0">
                  <a:solidFill>
                    <a:srgbClr val="1A3B29"/>
                  </a:solidFill>
                  <a:latin typeface="Open Sauce Italics"/>
                </a:rPr>
                <a:t>, </a:t>
              </a:r>
              <a:r>
                <a:rPr lang="en-US" sz="1699" spc="33" dirty="0" err="1">
                  <a:solidFill>
                    <a:srgbClr val="1A3B29"/>
                  </a:solidFill>
                  <a:latin typeface="Open Sauce Italics"/>
                </a:rPr>
                <a:t>cinsel</a:t>
              </a:r>
              <a:r>
                <a:rPr lang="en-US" sz="1699" spc="33" dirty="0">
                  <a:solidFill>
                    <a:srgbClr val="1A3B29"/>
                  </a:solidFill>
                  <a:latin typeface="Open Sauce Italics"/>
                </a:rPr>
                <a:t> </a:t>
              </a:r>
              <a:r>
                <a:rPr lang="en-US" sz="1699" spc="33" dirty="0" err="1">
                  <a:solidFill>
                    <a:srgbClr val="1A3B29"/>
                  </a:solidFill>
                  <a:latin typeface="Open Sauce Italics"/>
                </a:rPr>
                <a:t>veya</a:t>
              </a:r>
              <a:r>
                <a:rPr lang="en-US" sz="1699" spc="33" dirty="0">
                  <a:solidFill>
                    <a:srgbClr val="1A3B29"/>
                  </a:solidFill>
                  <a:latin typeface="Open Sauce Italics"/>
                </a:rPr>
                <a:t> </a:t>
              </a:r>
              <a:r>
                <a:rPr lang="en-US" sz="1699" spc="33" dirty="0" err="1">
                  <a:solidFill>
                    <a:srgbClr val="1A3B29"/>
                  </a:solidFill>
                  <a:latin typeface="Open Sauce Italics"/>
                </a:rPr>
                <a:t>başka</a:t>
              </a:r>
              <a:r>
                <a:rPr lang="en-US" sz="1699" spc="33" dirty="0">
                  <a:solidFill>
                    <a:srgbClr val="1A3B29"/>
                  </a:solidFill>
                  <a:latin typeface="Open Sauce Italics"/>
                </a:rPr>
                <a:t> </a:t>
              </a:r>
              <a:r>
                <a:rPr lang="en-US" sz="1699" spc="33" dirty="0" err="1">
                  <a:solidFill>
                    <a:srgbClr val="1A3B29"/>
                  </a:solidFill>
                  <a:latin typeface="Open Sauce Italics"/>
                </a:rPr>
                <a:t>herhangi</a:t>
              </a:r>
              <a:r>
                <a:rPr lang="en-US" sz="1699" spc="33" dirty="0">
                  <a:solidFill>
                    <a:srgbClr val="1A3B29"/>
                  </a:solidFill>
                  <a:latin typeface="Open Sauce Italics"/>
                </a:rPr>
                <a:t> </a:t>
              </a:r>
              <a:r>
                <a:rPr lang="en-US" sz="1699" spc="33" dirty="0" err="1">
                  <a:solidFill>
                    <a:srgbClr val="1A3B29"/>
                  </a:solidFill>
                  <a:latin typeface="Open Sauce Italics"/>
                </a:rPr>
                <a:t>bir</a:t>
              </a:r>
              <a:r>
                <a:rPr lang="en-US" sz="1699" spc="33" dirty="0">
                  <a:solidFill>
                    <a:srgbClr val="1A3B29"/>
                  </a:solidFill>
                  <a:latin typeface="Open Sauce Italics"/>
                </a:rPr>
                <a:t> </a:t>
              </a:r>
              <a:r>
                <a:rPr lang="en-US" sz="1699" spc="33" dirty="0" err="1">
                  <a:solidFill>
                    <a:srgbClr val="1A3B29"/>
                  </a:solidFill>
                  <a:latin typeface="Open Sauce Italics"/>
                </a:rPr>
                <a:t>istismar</a:t>
              </a:r>
              <a:r>
                <a:rPr lang="en-US" sz="1699" spc="33" dirty="0">
                  <a:solidFill>
                    <a:srgbClr val="1A3B29"/>
                  </a:solidFill>
                  <a:latin typeface="Open Sauce Italics"/>
                </a:rPr>
                <a:t> </a:t>
              </a:r>
              <a:r>
                <a:rPr lang="en-US" sz="1699" spc="33" dirty="0" err="1">
                  <a:solidFill>
                    <a:srgbClr val="1A3B29"/>
                  </a:solidFill>
                  <a:latin typeface="Open Sauce Italics"/>
                </a:rPr>
                <a:t>veya</a:t>
              </a:r>
              <a:r>
                <a:rPr lang="en-US" sz="1699" spc="33" dirty="0">
                  <a:solidFill>
                    <a:srgbClr val="1A3B29"/>
                  </a:solidFill>
                  <a:latin typeface="Open Sauce Italics"/>
                </a:rPr>
                <a:t> </a:t>
              </a:r>
              <a:r>
                <a:rPr lang="en-US" sz="1699" spc="33" dirty="0" err="1">
                  <a:solidFill>
                    <a:srgbClr val="1A3B29"/>
                  </a:solidFill>
                  <a:latin typeface="Open Sauce Italics"/>
                </a:rPr>
                <a:t>tacize</a:t>
              </a:r>
              <a:r>
                <a:rPr lang="en-US" sz="1699" spc="33" dirty="0">
                  <a:solidFill>
                    <a:srgbClr val="1A3B29"/>
                  </a:solidFill>
                  <a:latin typeface="Open Sauce Italics"/>
                </a:rPr>
                <a:t> </a:t>
              </a:r>
              <a:r>
                <a:rPr lang="en-US" sz="1699" spc="33" dirty="0" err="1">
                  <a:solidFill>
                    <a:srgbClr val="1A3B29"/>
                  </a:solidFill>
                  <a:latin typeface="Open Sauce Italics"/>
                </a:rPr>
                <a:t>karşıyız</a:t>
              </a:r>
              <a:r>
                <a:rPr lang="en-US" sz="1699" spc="33" dirty="0">
                  <a:solidFill>
                    <a:srgbClr val="1A3B29"/>
                  </a:solidFill>
                  <a:latin typeface="Open Sauce Italics"/>
                </a:rPr>
                <a:t>. </a:t>
              </a:r>
              <a:r>
                <a:rPr lang="en-US" sz="1699" spc="33" dirty="0" err="1">
                  <a:solidFill>
                    <a:srgbClr val="1A3B29"/>
                  </a:solidFill>
                  <a:latin typeface="Open Sauce Italics"/>
                </a:rPr>
                <a:t>Aile</a:t>
              </a:r>
              <a:r>
                <a:rPr lang="en-US" sz="1699" spc="33" dirty="0">
                  <a:solidFill>
                    <a:srgbClr val="1A3B29"/>
                  </a:solidFill>
                  <a:latin typeface="Open Sauce Italics"/>
                </a:rPr>
                <a:t> </a:t>
              </a:r>
              <a:r>
                <a:rPr lang="en-US" sz="1699" spc="33" dirty="0" err="1">
                  <a:solidFill>
                    <a:srgbClr val="1A3B29"/>
                  </a:solidFill>
                  <a:latin typeface="Open Sauce Italics"/>
                </a:rPr>
                <a:t>içi</a:t>
              </a:r>
              <a:r>
                <a:rPr lang="en-US" sz="1699" spc="33" dirty="0">
                  <a:solidFill>
                    <a:srgbClr val="1A3B29"/>
                  </a:solidFill>
                  <a:latin typeface="Open Sauce Italics"/>
                </a:rPr>
                <a:t> </a:t>
              </a:r>
              <a:r>
                <a:rPr lang="en-US" sz="1699" spc="33" dirty="0" err="1">
                  <a:solidFill>
                    <a:srgbClr val="1A3B29"/>
                  </a:solidFill>
                  <a:latin typeface="Open Sauce Italics"/>
                </a:rPr>
                <a:t>şiddet</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çocuk</a:t>
              </a:r>
              <a:r>
                <a:rPr lang="en-US" sz="1699" spc="33" dirty="0">
                  <a:solidFill>
                    <a:srgbClr val="1A3B29"/>
                  </a:solidFill>
                  <a:latin typeface="Open Sauce Italics"/>
                </a:rPr>
                <a:t> </a:t>
              </a:r>
              <a:r>
                <a:rPr lang="en-US" sz="1699" spc="33" dirty="0" err="1">
                  <a:solidFill>
                    <a:srgbClr val="1A3B29"/>
                  </a:solidFill>
                  <a:latin typeface="Open Sauce Italics"/>
                </a:rPr>
                <a:t>istismarına</a:t>
              </a:r>
              <a:r>
                <a:rPr lang="en-US" sz="1699" spc="33" dirty="0">
                  <a:solidFill>
                    <a:srgbClr val="1A3B29"/>
                  </a:solidFill>
                  <a:latin typeface="Open Sauce Italics"/>
                </a:rPr>
                <a:t> </a:t>
              </a:r>
              <a:r>
                <a:rPr lang="en-US" sz="1699" spc="33" dirty="0" err="1">
                  <a:solidFill>
                    <a:srgbClr val="1A3B29"/>
                  </a:solidFill>
                  <a:latin typeface="Open Sauce Italics"/>
                </a:rPr>
                <a:t>karşı</a:t>
              </a:r>
              <a:r>
                <a:rPr lang="en-US" sz="1699" spc="33" dirty="0">
                  <a:solidFill>
                    <a:srgbClr val="1A3B29"/>
                  </a:solidFill>
                  <a:latin typeface="Open Sauce Italics"/>
                </a:rPr>
                <a:t> </a:t>
              </a:r>
              <a:r>
                <a:rPr lang="en-US" sz="1699" spc="33" dirty="0" err="1">
                  <a:solidFill>
                    <a:srgbClr val="1A3B29"/>
                  </a:solidFill>
                  <a:latin typeface="Open Sauce Italics"/>
                </a:rPr>
                <a:t>alınacak</a:t>
              </a:r>
              <a:r>
                <a:rPr lang="en-US" sz="1699" spc="33" dirty="0">
                  <a:solidFill>
                    <a:srgbClr val="1A3B29"/>
                  </a:solidFill>
                  <a:latin typeface="Open Sauce Italics"/>
                </a:rPr>
                <a:t> </a:t>
              </a:r>
              <a:r>
                <a:rPr lang="en-US" sz="1699" spc="33" dirty="0" err="1">
                  <a:solidFill>
                    <a:srgbClr val="1A3B29"/>
                  </a:solidFill>
                  <a:latin typeface="Open Sauce Italics"/>
                </a:rPr>
                <a:t>tedbirleri</a:t>
              </a:r>
              <a:r>
                <a:rPr lang="en-US" sz="1699" spc="33" dirty="0">
                  <a:solidFill>
                    <a:srgbClr val="1A3B29"/>
                  </a:solidFill>
                  <a:latin typeface="Open Sauce Italics"/>
                </a:rPr>
                <a:t> </a:t>
              </a:r>
              <a:r>
                <a:rPr lang="en-US" sz="1699" spc="33" dirty="0" err="1">
                  <a:solidFill>
                    <a:srgbClr val="1A3B29"/>
                  </a:solidFill>
                  <a:latin typeface="Open Sauce Italics"/>
                </a:rPr>
                <a:t>destekliyoruz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Çocuk</a:t>
              </a:r>
              <a:r>
                <a:rPr lang="en-US" sz="1699" spc="33" dirty="0">
                  <a:solidFill>
                    <a:srgbClr val="1A3B29"/>
                  </a:solidFill>
                  <a:latin typeface="Open Sauce Italics"/>
                </a:rPr>
                <a:t> </a:t>
              </a:r>
              <a:r>
                <a:rPr lang="en-US" sz="1699" spc="33" dirty="0" err="1">
                  <a:solidFill>
                    <a:srgbClr val="1A3B29"/>
                  </a:solidFill>
                  <a:latin typeface="Open Sauce Italics"/>
                </a:rPr>
                <a:t>işçiliğin</a:t>
              </a:r>
              <a:r>
                <a:rPr lang="en-US" sz="1699" spc="33" dirty="0">
                  <a:solidFill>
                    <a:srgbClr val="1A3B29"/>
                  </a:solidFill>
                  <a:latin typeface="Open Sauce Italics"/>
                </a:rPr>
                <a:t> </a:t>
              </a:r>
              <a:r>
                <a:rPr lang="en-US" sz="1699" spc="33" dirty="0" err="1">
                  <a:solidFill>
                    <a:srgbClr val="1A3B29"/>
                  </a:solidFill>
                  <a:latin typeface="Open Sauce Italics"/>
                </a:rPr>
                <a:t>kaldırılmasını</a:t>
              </a:r>
              <a:r>
                <a:rPr lang="en-US" sz="1699" spc="33" dirty="0">
                  <a:solidFill>
                    <a:srgbClr val="1A3B29"/>
                  </a:solidFill>
                  <a:latin typeface="Open Sauce Italics"/>
                </a:rPr>
                <a:t> </a:t>
              </a:r>
              <a:r>
                <a:rPr lang="en-US" sz="1699" spc="33" dirty="0" err="1">
                  <a:solidFill>
                    <a:srgbClr val="1A3B29"/>
                  </a:solidFill>
                  <a:latin typeface="Open Sauce Italics"/>
                </a:rPr>
                <a:t>destekliyoruz</a:t>
              </a:r>
              <a:r>
                <a:rPr lang="en-US" sz="1699" spc="33" dirty="0">
                  <a:solidFill>
                    <a:srgbClr val="1A3B29"/>
                  </a:solidFill>
                  <a:latin typeface="Open Sauce Italics"/>
                </a:rPr>
                <a:t>. </a:t>
              </a:r>
            </a:p>
            <a:p>
              <a:pPr marL="366913" lvl="1" indent="-183456">
                <a:lnSpc>
                  <a:spcPts val="2379"/>
                </a:lnSpc>
                <a:buFont typeface="Arial"/>
                <a:buChar char="•"/>
              </a:pPr>
              <a:r>
                <a:rPr lang="en-US" sz="1699" spc="33" dirty="0" err="1">
                  <a:solidFill>
                    <a:srgbClr val="1A3B29"/>
                  </a:solidFill>
                  <a:latin typeface="Open Sauce Italics"/>
                </a:rPr>
                <a:t>Tüm</a:t>
              </a:r>
              <a:r>
                <a:rPr lang="en-US" sz="1699" spc="33" dirty="0">
                  <a:solidFill>
                    <a:srgbClr val="1A3B29"/>
                  </a:solidFill>
                  <a:latin typeface="Open Sauce Italics"/>
                </a:rPr>
                <a:t> </a:t>
              </a:r>
              <a:r>
                <a:rPr lang="en-US" sz="1699" spc="33" dirty="0" err="1">
                  <a:solidFill>
                    <a:srgbClr val="1A3B29"/>
                  </a:solidFill>
                  <a:latin typeface="Open Sauce Italics"/>
                </a:rPr>
                <a:t>süreçlerimizi</a:t>
              </a:r>
              <a:r>
                <a:rPr lang="en-US" sz="1699" spc="33" dirty="0">
                  <a:solidFill>
                    <a:srgbClr val="1A3B29"/>
                  </a:solidFill>
                  <a:latin typeface="Open Sauce Italics"/>
                </a:rPr>
                <a:t> </a:t>
              </a:r>
              <a:r>
                <a:rPr lang="en-US" sz="1699" spc="33" dirty="0" err="1">
                  <a:solidFill>
                    <a:srgbClr val="1A3B29"/>
                  </a:solidFill>
                  <a:latin typeface="Open Sauce Italics"/>
                </a:rPr>
                <a:t>temel</a:t>
              </a:r>
              <a:r>
                <a:rPr lang="en-US" sz="1699" spc="33" dirty="0">
                  <a:solidFill>
                    <a:srgbClr val="1A3B29"/>
                  </a:solidFill>
                  <a:latin typeface="Open Sauce Italics"/>
                </a:rPr>
                <a:t> </a:t>
              </a:r>
              <a:r>
                <a:rPr lang="en-US" sz="1699" spc="33" dirty="0" err="1">
                  <a:solidFill>
                    <a:srgbClr val="1A3B29"/>
                  </a:solidFill>
                  <a:latin typeface="Open Sauce Italics"/>
                </a:rPr>
                <a:t>değerlerimize</a:t>
              </a:r>
              <a:r>
                <a:rPr lang="en-US" sz="1699" spc="33" dirty="0">
                  <a:solidFill>
                    <a:srgbClr val="1A3B29"/>
                  </a:solidFill>
                  <a:latin typeface="Open Sauce Italics"/>
                </a:rPr>
                <a:t> </a:t>
              </a:r>
              <a:r>
                <a:rPr lang="en-US" sz="1699" spc="33" dirty="0" err="1">
                  <a:solidFill>
                    <a:srgbClr val="1A3B29"/>
                  </a:solidFill>
                  <a:latin typeface="Open Sauce Italics"/>
                </a:rPr>
                <a:t>bağlı</a:t>
              </a:r>
              <a:r>
                <a:rPr lang="en-US" sz="1699" spc="33" dirty="0">
                  <a:solidFill>
                    <a:srgbClr val="1A3B29"/>
                  </a:solidFill>
                  <a:latin typeface="Open Sauce Italics"/>
                </a:rPr>
                <a:t> </a:t>
              </a:r>
              <a:r>
                <a:rPr lang="en-US" sz="1699" spc="33" dirty="0" err="1">
                  <a:solidFill>
                    <a:srgbClr val="1A3B29"/>
                  </a:solidFill>
                  <a:latin typeface="Open Sauce Italics"/>
                </a:rPr>
                <a:t>kalarak</a:t>
              </a:r>
              <a:r>
                <a:rPr lang="en-US" sz="1699" spc="33" dirty="0">
                  <a:solidFill>
                    <a:srgbClr val="1A3B29"/>
                  </a:solidFill>
                  <a:latin typeface="Open Sauce Italics"/>
                </a:rPr>
                <a:t>, </a:t>
              </a:r>
              <a:r>
                <a:rPr lang="en-US" sz="1699" spc="33" dirty="0" err="1">
                  <a:solidFill>
                    <a:srgbClr val="1A3B29"/>
                  </a:solidFill>
                  <a:latin typeface="Open Sauce Italics"/>
                </a:rPr>
                <a:t>uymakla</a:t>
              </a:r>
              <a:r>
                <a:rPr lang="en-US" sz="1699" spc="33" dirty="0">
                  <a:solidFill>
                    <a:srgbClr val="1A3B29"/>
                  </a:solidFill>
                  <a:latin typeface="Open Sauce Italics"/>
                </a:rPr>
                <a:t> </a:t>
              </a:r>
              <a:r>
                <a:rPr lang="en-US" sz="1699" spc="33" dirty="0" err="1">
                  <a:solidFill>
                    <a:srgbClr val="1A3B29"/>
                  </a:solidFill>
                  <a:latin typeface="Open Sauce Italics"/>
                </a:rPr>
                <a:t>yükümlü</a:t>
              </a:r>
              <a:r>
                <a:rPr lang="en-US" sz="1699" spc="33" dirty="0">
                  <a:solidFill>
                    <a:srgbClr val="1A3B29"/>
                  </a:solidFill>
                  <a:latin typeface="Open Sauce Italics"/>
                </a:rPr>
                <a:t> </a:t>
              </a:r>
              <a:r>
                <a:rPr lang="en-US" sz="1699" spc="33" dirty="0" err="1">
                  <a:solidFill>
                    <a:srgbClr val="1A3B29"/>
                  </a:solidFill>
                  <a:latin typeface="Open Sauce Italics"/>
                </a:rPr>
                <a:t>olduğumuz</a:t>
              </a:r>
              <a:r>
                <a:rPr lang="en-US" sz="1699" spc="33" dirty="0">
                  <a:solidFill>
                    <a:srgbClr val="1A3B29"/>
                  </a:solidFill>
                  <a:latin typeface="Open Sauce Italics"/>
                </a:rPr>
                <a:t> </a:t>
              </a:r>
              <a:r>
                <a:rPr lang="en-US" sz="1699" spc="33" dirty="0" err="1">
                  <a:solidFill>
                    <a:srgbClr val="1A3B29"/>
                  </a:solidFill>
                  <a:latin typeface="Open Sauce Italics"/>
                </a:rPr>
                <a:t>yasal</a:t>
              </a:r>
              <a:r>
                <a:rPr lang="en-US" sz="1699" spc="33" dirty="0">
                  <a:solidFill>
                    <a:srgbClr val="1A3B29"/>
                  </a:solidFill>
                  <a:latin typeface="Open Sauce Italics"/>
                </a:rPr>
                <a:t> </a:t>
              </a:r>
              <a:r>
                <a:rPr lang="en-US" sz="1699" spc="33" dirty="0" err="1">
                  <a:solidFill>
                    <a:srgbClr val="1A3B29"/>
                  </a:solidFill>
                  <a:latin typeface="Open Sauce Italics"/>
                </a:rPr>
                <a:t>ve</a:t>
              </a:r>
              <a:r>
                <a:rPr lang="en-US" sz="1699" spc="33" dirty="0">
                  <a:solidFill>
                    <a:srgbClr val="1A3B29"/>
                  </a:solidFill>
                  <a:latin typeface="Open Sauce Italics"/>
                </a:rPr>
                <a:t> </a:t>
              </a:r>
              <a:r>
                <a:rPr lang="en-US" sz="1699" spc="33" dirty="0" err="1">
                  <a:solidFill>
                    <a:srgbClr val="1A3B29"/>
                  </a:solidFill>
                  <a:latin typeface="Open Sauce Italics"/>
                </a:rPr>
                <a:t>diğer</a:t>
              </a:r>
              <a:r>
                <a:rPr lang="en-US" sz="1699" spc="33" dirty="0">
                  <a:solidFill>
                    <a:srgbClr val="1A3B29"/>
                  </a:solidFill>
                  <a:latin typeface="Open Sauce Italics"/>
                </a:rPr>
                <a:t> </a:t>
              </a:r>
              <a:r>
                <a:rPr lang="en-US" sz="1699" spc="33" dirty="0" err="1">
                  <a:solidFill>
                    <a:srgbClr val="1A3B29"/>
                  </a:solidFill>
                  <a:latin typeface="Open Sauce Italics"/>
                </a:rPr>
                <a:t>şartlara</a:t>
              </a:r>
              <a:r>
                <a:rPr lang="en-US" sz="1699" spc="33" dirty="0">
                  <a:solidFill>
                    <a:srgbClr val="1A3B29"/>
                  </a:solidFill>
                  <a:latin typeface="Open Sauce Italics"/>
                </a:rPr>
                <a:t> </a:t>
              </a:r>
              <a:r>
                <a:rPr lang="en-US" sz="1699" spc="33" dirty="0" err="1">
                  <a:solidFill>
                    <a:srgbClr val="1A3B29"/>
                  </a:solidFill>
                  <a:latin typeface="Open Sauce Italics"/>
                </a:rPr>
                <a:t>uyum</a:t>
              </a:r>
              <a:r>
                <a:rPr lang="en-US" sz="1699" spc="33" dirty="0">
                  <a:solidFill>
                    <a:srgbClr val="1A3B29"/>
                  </a:solidFill>
                  <a:latin typeface="Open Sauce Italics"/>
                </a:rPr>
                <a:t> </a:t>
              </a:r>
              <a:r>
                <a:rPr lang="en-US" sz="1699" spc="33" dirty="0" err="1">
                  <a:solidFill>
                    <a:srgbClr val="1A3B29"/>
                  </a:solidFill>
                  <a:latin typeface="Open Sauce Italics"/>
                </a:rPr>
                <a:t>anlayışı</a:t>
              </a:r>
              <a:r>
                <a:rPr lang="en-US" sz="1699" spc="33" dirty="0">
                  <a:solidFill>
                    <a:srgbClr val="1A3B29"/>
                  </a:solidFill>
                  <a:latin typeface="Open Sauce Italics"/>
                </a:rPr>
                <a:t> </a:t>
              </a:r>
              <a:r>
                <a:rPr lang="en-US" sz="1699" spc="33" dirty="0" err="1">
                  <a:solidFill>
                    <a:srgbClr val="1A3B29"/>
                  </a:solidFill>
                  <a:latin typeface="Open Sauce Italics"/>
                </a:rPr>
                <a:t>ile</a:t>
              </a:r>
              <a:r>
                <a:rPr lang="en-US" sz="1699" spc="33" dirty="0">
                  <a:solidFill>
                    <a:srgbClr val="1A3B29"/>
                  </a:solidFill>
                  <a:latin typeface="Open Sauce Italics"/>
                </a:rPr>
                <a:t> </a:t>
              </a:r>
              <a:r>
                <a:rPr lang="en-US" sz="1699" spc="33" dirty="0" err="1">
                  <a:solidFill>
                    <a:srgbClr val="1A3B29"/>
                  </a:solidFill>
                  <a:latin typeface="Open Sauce Italics"/>
                </a:rPr>
                <a:t>sürekli</a:t>
              </a:r>
              <a:r>
                <a:rPr lang="en-US" sz="1699" spc="33" dirty="0">
                  <a:solidFill>
                    <a:srgbClr val="1A3B29"/>
                  </a:solidFill>
                  <a:latin typeface="Open Sauce Italics"/>
                </a:rPr>
                <a:t> </a:t>
              </a:r>
              <a:r>
                <a:rPr lang="en-US" sz="1699" spc="33" dirty="0" err="1">
                  <a:solidFill>
                    <a:srgbClr val="1A3B29"/>
                  </a:solidFill>
                  <a:latin typeface="Open Sauce Italics"/>
                </a:rPr>
                <a:t>geliştiriyoruz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Bilgi</a:t>
              </a:r>
              <a:r>
                <a:rPr lang="en-US" sz="1699" spc="33" dirty="0">
                  <a:solidFill>
                    <a:srgbClr val="1A3B29"/>
                  </a:solidFill>
                  <a:latin typeface="Open Sauce Italics"/>
                </a:rPr>
                <a:t> </a:t>
              </a:r>
              <a:r>
                <a:rPr lang="en-US" sz="1699" spc="33" dirty="0" err="1">
                  <a:solidFill>
                    <a:srgbClr val="1A3B29"/>
                  </a:solidFill>
                  <a:latin typeface="Open Sauce Italics"/>
                </a:rPr>
                <a:t>güvenliği</a:t>
              </a:r>
              <a:r>
                <a:rPr lang="en-US" sz="1699" spc="33" dirty="0">
                  <a:solidFill>
                    <a:srgbClr val="1A3B29"/>
                  </a:solidFill>
                  <a:latin typeface="Open Sauce Italics"/>
                </a:rPr>
                <a:t> </a:t>
              </a:r>
              <a:r>
                <a:rPr lang="en-US" sz="1699" spc="33" dirty="0" err="1">
                  <a:solidFill>
                    <a:srgbClr val="1A3B29"/>
                  </a:solidFill>
                  <a:latin typeface="Open Sauce Italics"/>
                </a:rPr>
                <a:t>ile</a:t>
              </a:r>
              <a:r>
                <a:rPr lang="en-US" sz="1699" spc="33" dirty="0">
                  <a:solidFill>
                    <a:srgbClr val="1A3B29"/>
                  </a:solidFill>
                  <a:latin typeface="Open Sauce Italics"/>
                </a:rPr>
                <a:t> </a:t>
              </a:r>
              <a:r>
                <a:rPr lang="en-US" sz="1699" spc="33" dirty="0" err="1">
                  <a:solidFill>
                    <a:srgbClr val="1A3B29"/>
                  </a:solidFill>
                  <a:latin typeface="Open Sauce Italics"/>
                </a:rPr>
                <a:t>ilgili</a:t>
              </a:r>
              <a:r>
                <a:rPr lang="en-US" sz="1699" spc="33" dirty="0">
                  <a:solidFill>
                    <a:srgbClr val="1A3B29"/>
                  </a:solidFill>
                  <a:latin typeface="Open Sauce Italics"/>
                </a:rPr>
                <a:t> </a:t>
              </a:r>
              <a:r>
                <a:rPr lang="en-US" sz="1699" spc="33" dirty="0" err="1">
                  <a:solidFill>
                    <a:srgbClr val="1A3B29"/>
                  </a:solidFill>
                  <a:latin typeface="Open Sauce Italics"/>
                </a:rPr>
                <a:t>mevzuata</a:t>
              </a:r>
              <a:r>
                <a:rPr lang="en-US" sz="1699" spc="33" dirty="0">
                  <a:solidFill>
                    <a:srgbClr val="1A3B29"/>
                  </a:solidFill>
                  <a:latin typeface="Open Sauce Italics"/>
                </a:rPr>
                <a:t> </a:t>
              </a:r>
              <a:r>
                <a:rPr lang="en-US" sz="1699" spc="33" dirty="0" err="1">
                  <a:solidFill>
                    <a:srgbClr val="1A3B29"/>
                  </a:solidFill>
                  <a:latin typeface="Open Sauce Italics"/>
                </a:rPr>
                <a:t>uygun</a:t>
              </a:r>
              <a:r>
                <a:rPr lang="en-US" sz="1699" spc="33" dirty="0">
                  <a:solidFill>
                    <a:srgbClr val="1A3B29"/>
                  </a:solidFill>
                  <a:latin typeface="Open Sauce Italics"/>
                </a:rPr>
                <a:t> </a:t>
              </a:r>
              <a:r>
                <a:rPr lang="en-US" sz="1699" spc="33" dirty="0" err="1">
                  <a:solidFill>
                    <a:srgbClr val="1A3B29"/>
                  </a:solidFill>
                  <a:latin typeface="Open Sauce Italics"/>
                </a:rPr>
                <a:t>hareket</a:t>
              </a:r>
              <a:r>
                <a:rPr lang="en-US" sz="1699" spc="33" dirty="0">
                  <a:solidFill>
                    <a:srgbClr val="1A3B29"/>
                  </a:solidFill>
                  <a:latin typeface="Open Sauce Italics"/>
                </a:rPr>
                <a:t> </a:t>
              </a:r>
              <a:r>
                <a:rPr lang="en-US" sz="1699" spc="33" dirty="0" err="1">
                  <a:solidFill>
                    <a:srgbClr val="1A3B29"/>
                  </a:solidFill>
                  <a:latin typeface="Open Sauce Italics"/>
                </a:rPr>
                <a:t>ediyor</a:t>
              </a:r>
              <a:r>
                <a:rPr lang="en-US" sz="1699" spc="33" dirty="0">
                  <a:solidFill>
                    <a:srgbClr val="1A3B29"/>
                  </a:solidFill>
                  <a:latin typeface="Open Sauce Italics"/>
                </a:rPr>
                <a:t>, </a:t>
              </a:r>
              <a:r>
                <a:rPr lang="en-US" sz="1699" spc="33" dirty="0" err="1">
                  <a:solidFill>
                    <a:srgbClr val="1A3B29"/>
                  </a:solidFill>
                  <a:latin typeface="Open Sauce Italics"/>
                </a:rPr>
                <a:t>süreçlerimizi</a:t>
              </a:r>
              <a:r>
                <a:rPr lang="en-US" sz="1699" spc="33" dirty="0">
                  <a:solidFill>
                    <a:srgbClr val="1A3B29"/>
                  </a:solidFill>
                  <a:latin typeface="Open Sauce Italics"/>
                </a:rPr>
                <a:t> </a:t>
              </a:r>
              <a:r>
                <a:rPr lang="en-US" sz="1699" spc="33" dirty="0" err="1">
                  <a:solidFill>
                    <a:srgbClr val="1A3B29"/>
                  </a:solidFill>
                  <a:latin typeface="Open Sauce Italics"/>
                </a:rPr>
                <a:t>geliştiriyoruz</a:t>
              </a:r>
              <a:r>
                <a:rPr lang="en-US" sz="1699" spc="33" dirty="0">
                  <a:solidFill>
                    <a:srgbClr val="1A3B29"/>
                  </a:solidFill>
                  <a:latin typeface="Open Sauce Italics"/>
                </a:rPr>
                <a:t>.</a:t>
              </a:r>
            </a:p>
            <a:p>
              <a:pPr marL="366913" lvl="1" indent="-183456">
                <a:lnSpc>
                  <a:spcPts val="2379"/>
                </a:lnSpc>
                <a:buFont typeface="Arial"/>
                <a:buChar char="•"/>
              </a:pPr>
              <a:r>
                <a:rPr lang="en-US" sz="1699" spc="33" dirty="0" err="1">
                  <a:solidFill>
                    <a:srgbClr val="1A3B29"/>
                  </a:solidFill>
                  <a:latin typeface="Open Sauce Italics"/>
                </a:rPr>
                <a:t>Sürdürülebilir</a:t>
              </a:r>
              <a:r>
                <a:rPr lang="en-US" sz="1699" spc="33" dirty="0">
                  <a:solidFill>
                    <a:srgbClr val="1A3B29"/>
                  </a:solidFill>
                  <a:latin typeface="Open Sauce Italics"/>
                </a:rPr>
                <a:t> </a:t>
              </a:r>
              <a:r>
                <a:rPr lang="en-US" sz="1699" spc="33" dirty="0" err="1">
                  <a:solidFill>
                    <a:srgbClr val="1A3B29"/>
                  </a:solidFill>
                  <a:latin typeface="Open Sauce Italics"/>
                </a:rPr>
                <a:t>kalkınma</a:t>
              </a:r>
              <a:r>
                <a:rPr lang="en-US" sz="1699" spc="33" dirty="0">
                  <a:solidFill>
                    <a:srgbClr val="1A3B29"/>
                  </a:solidFill>
                  <a:latin typeface="Open Sauce Italics"/>
                </a:rPr>
                <a:t> </a:t>
              </a:r>
              <a:r>
                <a:rPr lang="en-US" sz="1699" spc="33" dirty="0" err="1">
                  <a:solidFill>
                    <a:srgbClr val="1A3B29"/>
                  </a:solidFill>
                  <a:latin typeface="Open Sauce Italics"/>
                </a:rPr>
                <a:t>doğrultusunda</a:t>
              </a:r>
              <a:r>
                <a:rPr lang="en-US" sz="1699" spc="33" dirty="0">
                  <a:solidFill>
                    <a:srgbClr val="1A3B29"/>
                  </a:solidFill>
                  <a:latin typeface="Open Sauce Italics"/>
                </a:rPr>
                <a:t>, </a:t>
              </a:r>
              <a:r>
                <a:rPr lang="en-US" sz="1699" spc="33" dirty="0" err="1">
                  <a:solidFill>
                    <a:srgbClr val="1A3B29"/>
                  </a:solidFill>
                  <a:latin typeface="Open Sauce Italics"/>
                </a:rPr>
                <a:t>Turizm</a:t>
              </a:r>
              <a:r>
                <a:rPr lang="en-US" sz="1699" spc="33" dirty="0">
                  <a:solidFill>
                    <a:srgbClr val="1A3B29"/>
                  </a:solidFill>
                  <a:latin typeface="Open Sauce Italics"/>
                </a:rPr>
                <a:t> </a:t>
              </a:r>
              <a:r>
                <a:rPr lang="en-US" sz="1699" spc="33" dirty="0" err="1">
                  <a:solidFill>
                    <a:srgbClr val="1A3B29"/>
                  </a:solidFill>
                  <a:latin typeface="Open Sauce Italics"/>
                </a:rPr>
                <a:t>sektöründe</a:t>
              </a:r>
              <a:r>
                <a:rPr lang="en-US" sz="1699" spc="33" dirty="0">
                  <a:solidFill>
                    <a:srgbClr val="1A3B29"/>
                  </a:solidFill>
                  <a:latin typeface="Open Sauce Italics"/>
                </a:rPr>
                <a:t> </a:t>
              </a:r>
              <a:r>
                <a:rPr lang="en-US" sz="1699" spc="33" dirty="0" err="1">
                  <a:solidFill>
                    <a:srgbClr val="1A3B29"/>
                  </a:solidFill>
                  <a:latin typeface="Open Sauce Italics"/>
                </a:rPr>
                <a:t>öncü</a:t>
              </a:r>
              <a:r>
                <a:rPr lang="en-US" sz="1699" spc="33" dirty="0">
                  <a:solidFill>
                    <a:srgbClr val="1A3B29"/>
                  </a:solidFill>
                  <a:latin typeface="Open Sauce Italics"/>
                </a:rPr>
                <a:t>, </a:t>
              </a:r>
              <a:r>
                <a:rPr lang="en-US" sz="1699" spc="33" dirty="0" err="1">
                  <a:solidFill>
                    <a:srgbClr val="1A3B29"/>
                  </a:solidFill>
                  <a:latin typeface="Open Sauce Italics"/>
                </a:rPr>
                <a:t>uzun</a:t>
              </a:r>
              <a:r>
                <a:rPr lang="en-US" sz="1699" spc="33" dirty="0">
                  <a:solidFill>
                    <a:srgbClr val="1A3B29"/>
                  </a:solidFill>
                  <a:latin typeface="Open Sauce Italics"/>
                </a:rPr>
                <a:t> </a:t>
              </a:r>
              <a:r>
                <a:rPr lang="en-US" sz="1699" spc="33" dirty="0" err="1">
                  <a:solidFill>
                    <a:srgbClr val="1A3B29"/>
                  </a:solidFill>
                  <a:latin typeface="Open Sauce Italics"/>
                </a:rPr>
                <a:t>vadeli</a:t>
              </a:r>
              <a:r>
                <a:rPr lang="en-US" sz="1699" spc="33" dirty="0">
                  <a:solidFill>
                    <a:srgbClr val="1A3B29"/>
                  </a:solidFill>
                  <a:latin typeface="Open Sauce Italics"/>
                </a:rPr>
                <a:t> </a:t>
              </a:r>
              <a:r>
                <a:rPr lang="en-US" sz="1699" spc="33" dirty="0" err="1">
                  <a:solidFill>
                    <a:srgbClr val="1A3B29"/>
                  </a:solidFill>
                  <a:latin typeface="Open Sauce Italics"/>
                </a:rPr>
                <a:t>değer</a:t>
              </a:r>
              <a:r>
                <a:rPr lang="en-US" sz="1699" spc="33" dirty="0">
                  <a:solidFill>
                    <a:srgbClr val="1A3B29"/>
                  </a:solidFill>
                  <a:latin typeface="Open Sauce Italics"/>
                </a:rPr>
                <a:t> </a:t>
              </a:r>
              <a:r>
                <a:rPr lang="en-US" sz="1699" spc="33" dirty="0" err="1">
                  <a:solidFill>
                    <a:srgbClr val="1A3B29"/>
                  </a:solidFill>
                  <a:latin typeface="Open Sauce Italics"/>
                </a:rPr>
                <a:t>yaratmayı</a:t>
              </a:r>
              <a:r>
                <a:rPr lang="en-US" sz="1699" spc="33" dirty="0">
                  <a:solidFill>
                    <a:srgbClr val="1A3B29"/>
                  </a:solidFill>
                  <a:latin typeface="Open Sauce Italics"/>
                </a:rPr>
                <a:t> </a:t>
              </a:r>
              <a:r>
                <a:rPr lang="en-US" sz="1699" spc="33" dirty="0" err="1">
                  <a:solidFill>
                    <a:srgbClr val="1A3B29"/>
                  </a:solidFill>
                  <a:latin typeface="Open Sauce Italics"/>
                </a:rPr>
                <a:t>hedefliyoruz</a:t>
              </a:r>
              <a:endParaRPr lang="en-US" sz="1699" spc="33" dirty="0">
                <a:solidFill>
                  <a:srgbClr val="1A3B29"/>
                </a:solidFill>
                <a:latin typeface="Open Sauce Italics"/>
              </a:endParaRPr>
            </a:p>
            <a:p>
              <a:pPr>
                <a:lnSpc>
                  <a:spcPts val="2379"/>
                </a:lnSpc>
              </a:pPr>
              <a:endParaRPr lang="en-US" sz="1699" spc="33" dirty="0">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2944" y="1071534"/>
            <a:ext cx="15340929" cy="9392479"/>
            <a:chOff x="0" y="-123825"/>
            <a:chExt cx="20454571" cy="12523302"/>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endParaRPr lang="en-US" sz="6400" dirty="0">
                <a:solidFill>
                  <a:srgbClr val="1A3B29"/>
                </a:solidFill>
                <a:latin typeface="Open Sauce Heavy"/>
              </a:endParaRPr>
            </a:p>
          </p:txBody>
        </p:sp>
        <p:sp>
          <p:nvSpPr>
            <p:cNvPr id="4" name="TextBox 4"/>
            <p:cNvSpPr txBox="1"/>
            <p:nvPr/>
          </p:nvSpPr>
          <p:spPr>
            <a:xfrm>
              <a:off x="0" y="1781188"/>
              <a:ext cx="20454571" cy="10618289"/>
            </a:xfrm>
            <a:prstGeom prst="rect">
              <a:avLst/>
            </a:prstGeom>
          </p:spPr>
          <p:txBody>
            <a:bodyPr wrap="square" lIns="0" tIns="0" rIns="0" bIns="0" rtlCol="0" anchor="t">
              <a:spAutoFit/>
            </a:bodyPr>
            <a:lstStyle/>
            <a:p>
              <a:pPr marL="410209" lvl="1" indent="-205105">
                <a:lnSpc>
                  <a:spcPts val="2659"/>
                </a:lnSpc>
                <a:buFont typeface="Arial"/>
                <a:buChar char="•"/>
              </a:pPr>
              <a:r>
                <a:rPr lang="en-US" sz="1899" spc="37" dirty="0" err="1" smtClean="0">
                  <a:solidFill>
                    <a:srgbClr val="1A3B29"/>
                  </a:solidFill>
                  <a:latin typeface="Open Sauce"/>
                </a:rPr>
                <a:t>İçinde</a:t>
              </a:r>
              <a:r>
                <a:rPr lang="en-US" sz="1899" spc="37" dirty="0" smtClean="0">
                  <a:solidFill>
                    <a:srgbClr val="1A3B29"/>
                  </a:solidFill>
                  <a:latin typeface="Open Sauce"/>
                </a:rPr>
                <a:t> </a:t>
              </a:r>
              <a:r>
                <a:rPr lang="en-US" sz="1899" spc="37" dirty="0" err="1" smtClean="0">
                  <a:solidFill>
                    <a:srgbClr val="1A3B29"/>
                  </a:solidFill>
                  <a:latin typeface="Open Sauce"/>
                </a:rPr>
                <a:t>yaşadığımız</a:t>
              </a:r>
              <a:r>
                <a:rPr lang="en-US" sz="1899" spc="37" dirty="0" smtClean="0">
                  <a:solidFill>
                    <a:srgbClr val="1A3B29"/>
                  </a:solidFill>
                  <a:latin typeface="Open Sauce"/>
                </a:rPr>
                <a:t> </a:t>
              </a:r>
              <a:r>
                <a:rPr lang="en-US" sz="1899" spc="37" dirty="0" err="1" smtClean="0">
                  <a:solidFill>
                    <a:srgbClr val="1A3B29"/>
                  </a:solidFill>
                  <a:latin typeface="Open Sauce"/>
                </a:rPr>
                <a:t>çevreyi</a:t>
              </a:r>
              <a:r>
                <a:rPr lang="en-US" sz="1899" spc="37" dirty="0" smtClean="0">
                  <a:solidFill>
                    <a:srgbClr val="1A3B29"/>
                  </a:solidFill>
                  <a:latin typeface="Open Sauce"/>
                </a:rPr>
                <a:t> </a:t>
              </a:r>
              <a:r>
                <a:rPr lang="en-US" sz="1899" spc="37" dirty="0" err="1" smtClean="0">
                  <a:solidFill>
                    <a:srgbClr val="1A3B29"/>
                  </a:solidFill>
                  <a:latin typeface="Open Sauce"/>
                </a:rPr>
                <a:t>korumak</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devamlılığını</a:t>
              </a:r>
              <a:r>
                <a:rPr lang="en-US" sz="1899" spc="37" dirty="0" smtClean="0">
                  <a:solidFill>
                    <a:srgbClr val="1A3B29"/>
                  </a:solidFill>
                  <a:latin typeface="Open Sauce"/>
                </a:rPr>
                <a:t> </a:t>
              </a:r>
              <a:r>
                <a:rPr lang="en-US" sz="1899" spc="37" dirty="0" err="1" smtClean="0">
                  <a:solidFill>
                    <a:srgbClr val="1A3B29"/>
                  </a:solidFill>
                  <a:latin typeface="Open Sauce"/>
                </a:rPr>
                <a:t>sağlamak</a:t>
              </a:r>
              <a:r>
                <a:rPr lang="en-US" sz="1899" spc="37" dirty="0" smtClean="0">
                  <a:solidFill>
                    <a:srgbClr val="1A3B29"/>
                  </a:solidFill>
                  <a:latin typeface="Open Sauce"/>
                </a:rPr>
                <a:t> </a:t>
              </a:r>
              <a:r>
                <a:rPr lang="en-US" sz="1899" spc="37" dirty="0" err="1" smtClean="0">
                  <a:solidFill>
                    <a:srgbClr val="1A3B29"/>
                  </a:solidFill>
                  <a:latin typeface="Open Sauce"/>
                </a:rPr>
                <a:t>için</a:t>
              </a:r>
              <a:r>
                <a:rPr lang="en-US" sz="1899" spc="37" dirty="0" smtClean="0">
                  <a:solidFill>
                    <a:srgbClr val="1A3B29"/>
                  </a:solidFill>
                  <a:latin typeface="Open Sauce"/>
                </a:rPr>
                <a:t> </a:t>
              </a:r>
              <a:r>
                <a:rPr lang="en-US" sz="1899" spc="37" dirty="0" err="1" smtClean="0">
                  <a:solidFill>
                    <a:srgbClr val="1A3B29"/>
                  </a:solidFill>
                  <a:latin typeface="Open Sauce"/>
                </a:rPr>
                <a:t>faaliyetlerimizin</a:t>
              </a:r>
              <a:r>
                <a:rPr lang="en-US" sz="1899" spc="37" dirty="0" smtClean="0">
                  <a:solidFill>
                    <a:srgbClr val="1A3B29"/>
                  </a:solidFill>
                  <a:latin typeface="Open Sauce"/>
                </a:rPr>
                <a:t> </a:t>
              </a:r>
              <a:r>
                <a:rPr lang="en-US" sz="1899" spc="37" dirty="0" err="1" smtClean="0">
                  <a:solidFill>
                    <a:srgbClr val="1A3B29"/>
                  </a:solidFill>
                  <a:latin typeface="Open Sauce"/>
                </a:rPr>
                <a:t>yürütülmesi</a:t>
              </a:r>
              <a:r>
                <a:rPr lang="en-US" sz="1899" spc="37" dirty="0" smtClean="0">
                  <a:solidFill>
                    <a:srgbClr val="1A3B29"/>
                  </a:solidFill>
                  <a:latin typeface="Open Sauce"/>
                </a:rPr>
                <a:t> </a:t>
              </a:r>
              <a:r>
                <a:rPr lang="en-US" sz="1899" spc="37" dirty="0" err="1" smtClean="0">
                  <a:solidFill>
                    <a:srgbClr val="1A3B29"/>
                  </a:solidFill>
                  <a:latin typeface="Open Sauce"/>
                </a:rPr>
                <a:t>esnasında</a:t>
              </a:r>
              <a:r>
                <a:rPr lang="en-US" sz="1899" spc="37" dirty="0" smtClean="0">
                  <a:solidFill>
                    <a:srgbClr val="1A3B29"/>
                  </a:solidFill>
                  <a:latin typeface="Open Sauce"/>
                </a:rPr>
                <a:t> </a:t>
              </a:r>
              <a:r>
                <a:rPr lang="en-US" sz="1899" spc="37" dirty="0" err="1" smtClean="0">
                  <a:solidFill>
                    <a:srgbClr val="1A3B29"/>
                  </a:solidFill>
                  <a:latin typeface="Open Sauce"/>
                </a:rPr>
                <a:t>çevreye</a:t>
              </a:r>
              <a:r>
                <a:rPr lang="en-US" sz="1899" spc="37" dirty="0" smtClean="0">
                  <a:solidFill>
                    <a:srgbClr val="1A3B29"/>
                  </a:solidFill>
                  <a:latin typeface="Open Sauce"/>
                </a:rPr>
                <a:t> </a:t>
              </a:r>
              <a:r>
                <a:rPr lang="en-US" sz="1899" spc="37" dirty="0" err="1" smtClean="0">
                  <a:solidFill>
                    <a:srgbClr val="1A3B29"/>
                  </a:solidFill>
                  <a:latin typeface="Open Sauce"/>
                </a:rPr>
                <a:t>olumsuz</a:t>
              </a:r>
              <a:r>
                <a:rPr lang="en-US" sz="1899" spc="37" dirty="0" smtClean="0">
                  <a:solidFill>
                    <a:srgbClr val="1A3B29"/>
                  </a:solidFill>
                  <a:latin typeface="Open Sauce"/>
                </a:rPr>
                <a:t> </a:t>
              </a:r>
              <a:r>
                <a:rPr lang="en-US" sz="1899" spc="37" dirty="0" err="1" smtClean="0">
                  <a:solidFill>
                    <a:srgbClr val="1A3B29"/>
                  </a:solidFill>
                  <a:latin typeface="Open Sauce"/>
                </a:rPr>
                <a:t>etkilerimizi</a:t>
              </a:r>
              <a:r>
                <a:rPr lang="en-US" sz="1899" spc="37" dirty="0" smtClean="0">
                  <a:solidFill>
                    <a:srgbClr val="1A3B29"/>
                  </a:solidFill>
                  <a:latin typeface="Open Sauce"/>
                </a:rPr>
                <a:t> </a:t>
              </a:r>
              <a:r>
                <a:rPr lang="en-US" sz="1899" spc="37" dirty="0" err="1" smtClean="0">
                  <a:solidFill>
                    <a:srgbClr val="1A3B29"/>
                  </a:solidFill>
                  <a:latin typeface="Open Sauce"/>
                </a:rPr>
                <a:t>tespit</a:t>
              </a:r>
              <a:r>
                <a:rPr lang="en-US" sz="1899" spc="37" dirty="0" smtClean="0">
                  <a:solidFill>
                    <a:srgbClr val="1A3B29"/>
                  </a:solidFill>
                  <a:latin typeface="Open Sauce"/>
                </a:rPr>
                <a:t> </a:t>
              </a:r>
              <a:r>
                <a:rPr lang="en-US" sz="1899" spc="37" dirty="0" err="1" smtClean="0">
                  <a:solidFill>
                    <a:srgbClr val="1A3B29"/>
                  </a:solidFill>
                  <a:latin typeface="Open Sauce"/>
                </a:rPr>
                <a:t>eder</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her </a:t>
              </a:r>
              <a:r>
                <a:rPr lang="en-US" sz="1899" spc="37" dirty="0" err="1" smtClean="0">
                  <a:solidFill>
                    <a:srgbClr val="1A3B29"/>
                  </a:solidFill>
                  <a:latin typeface="Open Sauce"/>
                </a:rPr>
                <a:t>türlü</a:t>
              </a:r>
              <a:r>
                <a:rPr lang="en-US" sz="1899" spc="37" dirty="0" smtClean="0">
                  <a:solidFill>
                    <a:srgbClr val="1A3B29"/>
                  </a:solidFill>
                  <a:latin typeface="Open Sauce"/>
                </a:rPr>
                <a:t> </a:t>
              </a:r>
              <a:r>
                <a:rPr lang="en-US" sz="1899" spc="37" dirty="0" err="1" smtClean="0">
                  <a:solidFill>
                    <a:srgbClr val="1A3B29"/>
                  </a:solidFill>
                  <a:latin typeface="Open Sauce"/>
                </a:rPr>
                <a:t>kirliliğe</a:t>
              </a:r>
              <a:r>
                <a:rPr lang="en-US" sz="1899" spc="37" dirty="0" smtClean="0">
                  <a:solidFill>
                    <a:srgbClr val="1A3B29"/>
                  </a:solidFill>
                  <a:latin typeface="Open Sauce"/>
                </a:rPr>
                <a:t> </a:t>
              </a:r>
              <a:r>
                <a:rPr lang="en-US" sz="1899" spc="37" dirty="0" err="1" smtClean="0">
                  <a:solidFill>
                    <a:srgbClr val="1A3B29"/>
                  </a:solidFill>
                  <a:latin typeface="Open Sauce"/>
                </a:rPr>
                <a:t>sebep</a:t>
              </a:r>
              <a:r>
                <a:rPr lang="en-US" sz="1899" spc="37" dirty="0" smtClean="0">
                  <a:solidFill>
                    <a:srgbClr val="1A3B29"/>
                  </a:solidFill>
                  <a:latin typeface="Open Sauce"/>
                </a:rPr>
                <a:t> </a:t>
              </a:r>
              <a:r>
                <a:rPr lang="en-US" sz="1899" spc="37" dirty="0" err="1" smtClean="0">
                  <a:solidFill>
                    <a:srgbClr val="1A3B29"/>
                  </a:solidFill>
                  <a:latin typeface="Open Sauce"/>
                </a:rPr>
                <a:t>olabilecek</a:t>
              </a:r>
              <a:r>
                <a:rPr lang="en-US" sz="1899" spc="37" dirty="0" smtClean="0">
                  <a:solidFill>
                    <a:srgbClr val="1A3B29"/>
                  </a:solidFill>
                  <a:latin typeface="Open Sauce"/>
                </a:rPr>
                <a:t> </a:t>
              </a:r>
              <a:r>
                <a:rPr lang="en-US" sz="1899" spc="37" dirty="0" err="1" smtClean="0">
                  <a:solidFill>
                    <a:srgbClr val="1A3B29"/>
                  </a:solidFill>
                  <a:latin typeface="Open Sauce"/>
                </a:rPr>
                <a:t>olası</a:t>
              </a:r>
              <a:r>
                <a:rPr lang="en-US" sz="1899" spc="37" dirty="0" smtClean="0">
                  <a:solidFill>
                    <a:srgbClr val="1A3B29"/>
                  </a:solidFill>
                  <a:latin typeface="Open Sauce"/>
                </a:rPr>
                <a:t> </a:t>
              </a:r>
              <a:r>
                <a:rPr lang="en-US" sz="1899" spc="37" dirty="0" err="1" smtClean="0">
                  <a:solidFill>
                    <a:srgbClr val="1A3B29"/>
                  </a:solidFill>
                  <a:latin typeface="Open Sauce"/>
                </a:rPr>
                <a:t>tehlikeleri</a:t>
              </a:r>
              <a:r>
                <a:rPr lang="en-US" sz="1899" spc="37" dirty="0" smtClean="0">
                  <a:solidFill>
                    <a:srgbClr val="1A3B29"/>
                  </a:solidFill>
                  <a:latin typeface="Open Sauce"/>
                </a:rPr>
                <a:t> </a:t>
              </a:r>
              <a:r>
                <a:rPr lang="en-US" sz="1899" spc="37" dirty="0" err="1" smtClean="0">
                  <a:solidFill>
                    <a:srgbClr val="1A3B29"/>
                  </a:solidFill>
                  <a:latin typeface="Open Sauce"/>
                </a:rPr>
                <a:t>önlemeye</a:t>
              </a:r>
              <a:r>
                <a:rPr lang="en-US" sz="1899" spc="37" dirty="0" smtClean="0">
                  <a:solidFill>
                    <a:srgbClr val="1A3B29"/>
                  </a:solidFill>
                  <a:latin typeface="Open Sauce"/>
                </a:rPr>
                <a:t> </a:t>
              </a:r>
              <a:r>
                <a:rPr lang="en-US" sz="1899" spc="37" dirty="0" err="1" smtClean="0">
                  <a:solidFill>
                    <a:srgbClr val="1A3B29"/>
                  </a:solidFill>
                  <a:latin typeface="Open Sauce"/>
                </a:rPr>
                <a:t>çalışırız</a:t>
              </a:r>
              <a:r>
                <a:rPr lang="en-US" sz="1899" spc="37" dirty="0" smtClean="0">
                  <a:solidFill>
                    <a:srgbClr val="1A3B29"/>
                  </a:solidFill>
                  <a:latin typeface="Open Sauce"/>
                </a:rPr>
                <a:t>. </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Doğal</a:t>
              </a:r>
              <a:r>
                <a:rPr lang="en-US" sz="1899" spc="37" dirty="0" smtClean="0">
                  <a:solidFill>
                    <a:srgbClr val="1A3B29"/>
                  </a:solidFill>
                  <a:latin typeface="Open Sauce"/>
                </a:rPr>
                <a:t> </a:t>
              </a:r>
              <a:r>
                <a:rPr lang="en-US" sz="1899" spc="37" dirty="0" err="1" smtClean="0">
                  <a:solidFill>
                    <a:srgbClr val="1A3B29"/>
                  </a:solidFill>
                  <a:latin typeface="Open Sauce"/>
                </a:rPr>
                <a:t>kaynakların</a:t>
              </a:r>
              <a:r>
                <a:rPr lang="en-US" sz="1899" spc="37" dirty="0" smtClean="0">
                  <a:solidFill>
                    <a:srgbClr val="1A3B29"/>
                  </a:solidFill>
                  <a:latin typeface="Open Sauce"/>
                </a:rPr>
                <a:t> </a:t>
              </a:r>
              <a:r>
                <a:rPr lang="en-US" sz="1899" spc="37" dirty="0" err="1" smtClean="0">
                  <a:solidFill>
                    <a:srgbClr val="1A3B29"/>
                  </a:solidFill>
                  <a:latin typeface="Open Sauce"/>
                </a:rPr>
                <a:t>kontrollü</a:t>
              </a:r>
              <a:r>
                <a:rPr lang="en-US" sz="1899" spc="37" dirty="0" smtClean="0">
                  <a:solidFill>
                    <a:srgbClr val="1A3B29"/>
                  </a:solidFill>
                  <a:latin typeface="Open Sauce"/>
                </a:rPr>
                <a:t> </a:t>
              </a:r>
              <a:r>
                <a:rPr lang="en-US" sz="1899" spc="37" dirty="0" err="1" smtClean="0">
                  <a:solidFill>
                    <a:srgbClr val="1A3B29"/>
                  </a:solidFill>
                  <a:latin typeface="Open Sauce"/>
                </a:rPr>
                <a:t>kullanılması</a:t>
              </a:r>
              <a:r>
                <a:rPr lang="en-US" sz="1899" spc="37" dirty="0" smtClean="0">
                  <a:solidFill>
                    <a:srgbClr val="1A3B29"/>
                  </a:solidFill>
                  <a:latin typeface="Open Sauce"/>
                </a:rPr>
                <a:t>, </a:t>
              </a:r>
              <a:r>
                <a:rPr lang="en-US" sz="1899" spc="37" dirty="0" err="1" smtClean="0">
                  <a:solidFill>
                    <a:srgbClr val="1A3B29"/>
                  </a:solidFill>
                  <a:latin typeface="Open Sauce"/>
                </a:rPr>
                <a:t>enerji</a:t>
              </a:r>
              <a:r>
                <a:rPr lang="en-US" sz="1899" spc="37" dirty="0" smtClean="0">
                  <a:solidFill>
                    <a:srgbClr val="1A3B29"/>
                  </a:solidFill>
                  <a:latin typeface="Open Sauce"/>
                </a:rPr>
                <a:t> </a:t>
              </a:r>
              <a:r>
                <a:rPr lang="en-US" sz="1899" spc="37" dirty="0" err="1" smtClean="0">
                  <a:solidFill>
                    <a:srgbClr val="1A3B29"/>
                  </a:solidFill>
                  <a:latin typeface="Open Sauce"/>
                </a:rPr>
                <a:t>tüketiminin</a:t>
              </a:r>
              <a:r>
                <a:rPr lang="en-US" sz="1899" spc="37" dirty="0" smtClean="0">
                  <a:solidFill>
                    <a:srgbClr val="1A3B29"/>
                  </a:solidFill>
                  <a:latin typeface="Open Sauce"/>
                </a:rPr>
                <a:t>, </a:t>
              </a:r>
              <a:r>
                <a:rPr lang="en-US" sz="1899" spc="37" dirty="0" err="1" smtClean="0">
                  <a:solidFill>
                    <a:srgbClr val="1A3B29"/>
                  </a:solidFill>
                  <a:latin typeface="Open Sauce"/>
                </a:rPr>
                <a:t>hava</a:t>
              </a:r>
              <a:r>
                <a:rPr lang="en-US" sz="1899" spc="37" dirty="0" smtClean="0">
                  <a:solidFill>
                    <a:srgbClr val="1A3B29"/>
                  </a:solidFill>
                  <a:latin typeface="Open Sauce"/>
                </a:rPr>
                <a:t>, </a:t>
              </a:r>
              <a:r>
                <a:rPr lang="en-US" sz="1899" spc="37" dirty="0" err="1" smtClean="0">
                  <a:solidFill>
                    <a:srgbClr val="1A3B29"/>
                  </a:solidFill>
                  <a:latin typeface="Open Sauce"/>
                </a:rPr>
                <a:t>su</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toprak</a:t>
              </a:r>
              <a:r>
                <a:rPr lang="en-US" sz="1899" spc="37" dirty="0" smtClean="0">
                  <a:solidFill>
                    <a:srgbClr val="1A3B29"/>
                  </a:solidFill>
                  <a:latin typeface="Open Sauce"/>
                </a:rPr>
                <a:t> </a:t>
              </a:r>
              <a:r>
                <a:rPr lang="en-US" sz="1899" spc="37" dirty="0" err="1" smtClean="0">
                  <a:solidFill>
                    <a:srgbClr val="1A3B29"/>
                  </a:solidFill>
                  <a:latin typeface="Open Sauce"/>
                </a:rPr>
                <a:t>kirlenmesini</a:t>
              </a:r>
              <a:r>
                <a:rPr lang="en-US" sz="1899" spc="37" dirty="0" smtClean="0">
                  <a:solidFill>
                    <a:srgbClr val="1A3B29"/>
                  </a:solidFill>
                  <a:latin typeface="Open Sauce"/>
                </a:rPr>
                <a:t> en </a:t>
              </a:r>
              <a:r>
                <a:rPr lang="en-US" sz="1899" spc="37" dirty="0" err="1" smtClean="0">
                  <a:solidFill>
                    <a:srgbClr val="1A3B29"/>
                  </a:solidFill>
                  <a:latin typeface="Open Sauce"/>
                </a:rPr>
                <a:t>aza</a:t>
              </a:r>
              <a:r>
                <a:rPr lang="en-US" sz="1899" spc="37" dirty="0" smtClean="0">
                  <a:solidFill>
                    <a:srgbClr val="1A3B29"/>
                  </a:solidFill>
                  <a:latin typeface="Open Sauce"/>
                </a:rPr>
                <a:t> </a:t>
              </a:r>
              <a:r>
                <a:rPr lang="en-US" sz="1899" spc="37" dirty="0" err="1" smtClean="0">
                  <a:solidFill>
                    <a:srgbClr val="1A3B29"/>
                  </a:solidFill>
                  <a:latin typeface="Open Sauce"/>
                </a:rPr>
                <a:t>indirgenmesi</a:t>
              </a:r>
              <a:r>
                <a:rPr lang="en-US" sz="1899" spc="37" dirty="0" smtClean="0">
                  <a:solidFill>
                    <a:srgbClr val="1A3B29"/>
                  </a:solidFill>
                  <a:latin typeface="Open Sauce"/>
                </a:rPr>
                <a:t> </a:t>
              </a:r>
              <a:r>
                <a:rPr lang="en-US" sz="1899" spc="37" dirty="0" err="1" smtClean="0">
                  <a:solidFill>
                    <a:srgbClr val="1A3B29"/>
                  </a:solidFill>
                  <a:latin typeface="Open Sauce"/>
                </a:rPr>
                <a:t>için</a:t>
              </a:r>
              <a:r>
                <a:rPr lang="en-US" sz="1899" spc="37" dirty="0" smtClean="0">
                  <a:solidFill>
                    <a:srgbClr val="1A3B29"/>
                  </a:solidFill>
                  <a:latin typeface="Open Sauce"/>
                </a:rPr>
                <a:t> </a:t>
              </a:r>
              <a:r>
                <a:rPr lang="en-US" sz="1899" spc="37" dirty="0" err="1" smtClean="0">
                  <a:solidFill>
                    <a:srgbClr val="1A3B29"/>
                  </a:solidFill>
                  <a:latin typeface="Open Sauce"/>
                </a:rPr>
                <a:t>yürürlükte</a:t>
              </a:r>
              <a:r>
                <a:rPr lang="en-US" sz="1899" spc="37" dirty="0" smtClean="0">
                  <a:solidFill>
                    <a:srgbClr val="1A3B29"/>
                  </a:solidFill>
                  <a:latin typeface="Open Sauce"/>
                </a:rPr>
                <a:t> </a:t>
              </a:r>
              <a:r>
                <a:rPr lang="en-US" sz="1899" spc="37" dirty="0" err="1" smtClean="0">
                  <a:solidFill>
                    <a:srgbClr val="1A3B29"/>
                  </a:solidFill>
                  <a:latin typeface="Open Sauce"/>
                </a:rPr>
                <a:t>olan</a:t>
              </a:r>
              <a:r>
                <a:rPr lang="en-US" sz="1899" spc="37" dirty="0" smtClean="0">
                  <a:solidFill>
                    <a:srgbClr val="1A3B29"/>
                  </a:solidFill>
                  <a:latin typeface="Open Sauce"/>
                </a:rPr>
                <a:t> </a:t>
              </a:r>
              <a:r>
                <a:rPr lang="en-US" sz="1899" spc="37" dirty="0" err="1" smtClean="0">
                  <a:solidFill>
                    <a:srgbClr val="1A3B29"/>
                  </a:solidFill>
                  <a:latin typeface="Open Sauce"/>
                </a:rPr>
                <a:t>çevre</a:t>
              </a:r>
              <a:r>
                <a:rPr lang="en-US" sz="1899" spc="37" dirty="0" smtClean="0">
                  <a:solidFill>
                    <a:srgbClr val="1A3B29"/>
                  </a:solidFill>
                  <a:latin typeface="Open Sauce"/>
                </a:rPr>
                <a:t> </a:t>
              </a:r>
              <a:r>
                <a:rPr lang="en-US" sz="1899" spc="37" dirty="0" err="1" smtClean="0">
                  <a:solidFill>
                    <a:srgbClr val="1A3B29"/>
                  </a:solidFill>
                  <a:latin typeface="Open Sauce"/>
                </a:rPr>
                <a:t>kanun</a:t>
              </a:r>
              <a:r>
                <a:rPr lang="en-US" sz="1899" spc="37" dirty="0" smtClean="0">
                  <a:solidFill>
                    <a:srgbClr val="1A3B29"/>
                  </a:solidFill>
                  <a:latin typeface="Open Sauce"/>
                </a:rPr>
                <a:t>, </a:t>
              </a:r>
              <a:r>
                <a:rPr lang="en-US" sz="1899" spc="37" dirty="0" err="1" smtClean="0">
                  <a:solidFill>
                    <a:srgbClr val="1A3B29"/>
                  </a:solidFill>
                  <a:latin typeface="Open Sauce"/>
                </a:rPr>
                <a:t>yönetmelik</a:t>
              </a:r>
              <a:r>
                <a:rPr lang="en-US" sz="1899" spc="37" dirty="0" smtClean="0">
                  <a:solidFill>
                    <a:srgbClr val="1A3B29"/>
                  </a:solidFill>
                  <a:latin typeface="Open Sauce"/>
                </a:rPr>
                <a:t>, </a:t>
              </a:r>
              <a:r>
                <a:rPr lang="en-US" sz="1899" spc="37" dirty="0" err="1" smtClean="0">
                  <a:solidFill>
                    <a:srgbClr val="1A3B29"/>
                  </a:solidFill>
                  <a:latin typeface="Open Sauce"/>
                </a:rPr>
                <a:t>mevzuat</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düzenlemelere</a:t>
              </a:r>
              <a:r>
                <a:rPr lang="en-US" sz="1899" spc="37" dirty="0" smtClean="0">
                  <a:solidFill>
                    <a:srgbClr val="1A3B29"/>
                  </a:solidFill>
                  <a:latin typeface="Open Sauce"/>
                </a:rPr>
                <a:t> </a:t>
              </a:r>
              <a:r>
                <a:rPr lang="en-US" sz="1899" spc="37" dirty="0" err="1" smtClean="0">
                  <a:solidFill>
                    <a:srgbClr val="1A3B29"/>
                  </a:solidFill>
                  <a:latin typeface="Open Sauce"/>
                </a:rPr>
                <a:t>uyarız</a:t>
              </a:r>
              <a:r>
                <a:rPr lang="en-US" sz="1899" spc="37" dirty="0" smtClean="0">
                  <a:solidFill>
                    <a:srgbClr val="1A3B29"/>
                  </a:solidFill>
                  <a:latin typeface="Open Sauce"/>
                </a:rPr>
                <a:t> </a:t>
              </a:r>
              <a:r>
                <a:rPr lang="en-US" sz="1899" spc="37" dirty="0" err="1" smtClean="0">
                  <a:solidFill>
                    <a:srgbClr val="1A3B29"/>
                  </a:solidFill>
                  <a:latin typeface="Open Sauce"/>
                </a:rPr>
                <a:t>bu</a:t>
              </a:r>
              <a:r>
                <a:rPr lang="en-US" sz="1899" spc="37" dirty="0" smtClean="0">
                  <a:solidFill>
                    <a:srgbClr val="1A3B29"/>
                  </a:solidFill>
                  <a:latin typeface="Open Sauce"/>
                </a:rPr>
                <a:t> </a:t>
              </a:r>
              <a:r>
                <a:rPr lang="en-US" sz="1899" spc="37" dirty="0" err="1" smtClean="0">
                  <a:solidFill>
                    <a:srgbClr val="1A3B29"/>
                  </a:solidFill>
                  <a:latin typeface="Open Sauce"/>
                </a:rPr>
                <a:t>hassasiyetimizi</a:t>
              </a:r>
              <a:r>
                <a:rPr lang="en-US" sz="1899" spc="37" dirty="0" smtClean="0">
                  <a:solidFill>
                    <a:srgbClr val="1A3B29"/>
                  </a:solidFill>
                  <a:latin typeface="Open Sauce"/>
                </a:rPr>
                <a:t> </a:t>
              </a:r>
              <a:r>
                <a:rPr lang="en-US" sz="1899" spc="37" dirty="0" err="1" smtClean="0">
                  <a:solidFill>
                    <a:srgbClr val="1A3B29"/>
                  </a:solidFill>
                  <a:latin typeface="Open Sauce"/>
                </a:rPr>
                <a:t>çalışanlarımız</a:t>
              </a:r>
              <a:r>
                <a:rPr lang="en-US" sz="1899" spc="37" dirty="0" smtClean="0">
                  <a:solidFill>
                    <a:srgbClr val="1A3B29"/>
                  </a:solidFill>
                  <a:latin typeface="Open Sauce"/>
                </a:rPr>
                <a:t>, </a:t>
              </a:r>
              <a:r>
                <a:rPr lang="en-US" sz="1899" spc="37" dirty="0" err="1" smtClean="0">
                  <a:solidFill>
                    <a:srgbClr val="1A3B29"/>
                  </a:solidFill>
                  <a:latin typeface="Open Sauce"/>
                </a:rPr>
                <a:t>misafirlerimiz</a:t>
              </a:r>
              <a:r>
                <a:rPr lang="en-US" sz="1899" spc="37" dirty="0" smtClean="0">
                  <a:solidFill>
                    <a:srgbClr val="1A3B29"/>
                  </a:solidFill>
                  <a:latin typeface="Open Sauce"/>
                </a:rPr>
                <a:t>, </a:t>
              </a:r>
              <a:r>
                <a:rPr lang="en-US" sz="1899" spc="37" dirty="0" err="1" smtClean="0">
                  <a:solidFill>
                    <a:srgbClr val="1A3B29"/>
                  </a:solidFill>
                  <a:latin typeface="Open Sauce"/>
                </a:rPr>
                <a:t>tedarikçilerimiz</a:t>
              </a:r>
              <a:r>
                <a:rPr lang="en-US" sz="1899" spc="37" dirty="0" smtClean="0">
                  <a:solidFill>
                    <a:srgbClr val="1A3B29"/>
                  </a:solidFill>
                  <a:latin typeface="Open Sauce"/>
                </a:rPr>
                <a:t> </a:t>
              </a:r>
              <a:r>
                <a:rPr lang="en-US" sz="1899" spc="37" dirty="0" err="1" smtClean="0">
                  <a:solidFill>
                    <a:srgbClr val="1A3B29"/>
                  </a:solidFill>
                  <a:latin typeface="Open Sauce"/>
                </a:rPr>
                <a:t>ile</a:t>
              </a:r>
              <a:r>
                <a:rPr lang="en-US" sz="1899" spc="37" dirty="0" smtClean="0">
                  <a:solidFill>
                    <a:srgbClr val="1A3B29"/>
                  </a:solidFill>
                  <a:latin typeface="Open Sauce"/>
                </a:rPr>
                <a:t> </a:t>
              </a:r>
              <a:r>
                <a:rPr lang="en-US" sz="1899" spc="37" dirty="0" err="1" smtClean="0">
                  <a:solidFill>
                    <a:srgbClr val="1A3B29"/>
                  </a:solidFill>
                  <a:latin typeface="Open Sauce"/>
                </a:rPr>
                <a:t>paylaşırız</a:t>
              </a:r>
              <a:r>
                <a:rPr lang="en-US" sz="1899" spc="37" dirty="0" smtClean="0">
                  <a:solidFill>
                    <a:srgbClr val="1A3B29"/>
                  </a:solidFill>
                  <a:latin typeface="Open Sauce"/>
                </a:rPr>
                <a:t>. </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Çevre</a:t>
              </a:r>
              <a:r>
                <a:rPr lang="en-US" sz="1899" spc="37" dirty="0" smtClean="0">
                  <a:solidFill>
                    <a:srgbClr val="1A3B29"/>
                  </a:solidFill>
                  <a:latin typeface="Open Sauce"/>
                </a:rPr>
                <a:t> </a:t>
              </a:r>
              <a:r>
                <a:rPr lang="en-US" sz="1899" spc="37" dirty="0" err="1" smtClean="0">
                  <a:solidFill>
                    <a:srgbClr val="1A3B29"/>
                  </a:solidFill>
                  <a:latin typeface="Open Sauce"/>
                </a:rPr>
                <a:t>bilincinin</a:t>
              </a:r>
              <a:r>
                <a:rPr lang="en-US" sz="1899" spc="37" dirty="0" smtClean="0">
                  <a:solidFill>
                    <a:srgbClr val="1A3B29"/>
                  </a:solidFill>
                  <a:latin typeface="Open Sauce"/>
                </a:rPr>
                <a:t>, </a:t>
              </a:r>
              <a:r>
                <a:rPr lang="en-US" sz="1899" spc="37" dirty="0" err="1" smtClean="0">
                  <a:solidFill>
                    <a:srgbClr val="1A3B29"/>
                  </a:solidFill>
                  <a:latin typeface="Open Sauce"/>
                </a:rPr>
                <a:t>sadece</a:t>
              </a:r>
              <a:r>
                <a:rPr lang="en-US" sz="1899" spc="37" dirty="0" smtClean="0">
                  <a:solidFill>
                    <a:srgbClr val="1A3B29"/>
                  </a:solidFill>
                  <a:latin typeface="Open Sauce"/>
                </a:rPr>
                <a:t> </a:t>
              </a:r>
              <a:r>
                <a:rPr lang="en-US" sz="1899" spc="37" dirty="0" err="1" smtClean="0">
                  <a:solidFill>
                    <a:srgbClr val="1A3B29"/>
                  </a:solidFill>
                  <a:latin typeface="Open Sauce"/>
                </a:rPr>
                <a:t>çalışanlarımızca</a:t>
              </a:r>
              <a:r>
                <a:rPr lang="en-US" sz="1899" spc="37" dirty="0" smtClean="0">
                  <a:solidFill>
                    <a:srgbClr val="1A3B29"/>
                  </a:solidFill>
                  <a:latin typeface="Open Sauce"/>
                </a:rPr>
                <a:t> </a:t>
              </a:r>
              <a:r>
                <a:rPr lang="en-US" sz="1899" spc="37" dirty="0" err="1" smtClean="0">
                  <a:solidFill>
                    <a:srgbClr val="1A3B29"/>
                  </a:solidFill>
                  <a:latin typeface="Open Sauce"/>
                </a:rPr>
                <a:t>değil</a:t>
              </a:r>
              <a:r>
                <a:rPr lang="en-US" sz="1899" spc="37" dirty="0" smtClean="0">
                  <a:solidFill>
                    <a:srgbClr val="1A3B29"/>
                  </a:solidFill>
                  <a:latin typeface="Open Sauce"/>
                </a:rPr>
                <a:t>, </a:t>
              </a:r>
              <a:r>
                <a:rPr lang="en-US" sz="1899" spc="37" dirty="0" err="1" smtClean="0">
                  <a:solidFill>
                    <a:srgbClr val="1A3B29"/>
                  </a:solidFill>
                  <a:latin typeface="Open Sauce"/>
                </a:rPr>
                <a:t>konuklarımız</a:t>
              </a:r>
              <a:r>
                <a:rPr lang="en-US" sz="1899" spc="37" dirty="0" smtClean="0">
                  <a:solidFill>
                    <a:srgbClr val="1A3B29"/>
                  </a:solidFill>
                  <a:latin typeface="Open Sauce"/>
                </a:rPr>
                <a:t> </a:t>
              </a:r>
              <a:r>
                <a:rPr lang="en-US" sz="1899" spc="37" dirty="0" err="1" smtClean="0">
                  <a:solidFill>
                    <a:srgbClr val="1A3B29"/>
                  </a:solidFill>
                  <a:latin typeface="Open Sauce"/>
                </a:rPr>
                <a:t>tarafından</a:t>
              </a:r>
              <a:r>
                <a:rPr lang="en-US" sz="1899" spc="37" dirty="0" smtClean="0">
                  <a:solidFill>
                    <a:srgbClr val="1A3B29"/>
                  </a:solidFill>
                  <a:latin typeface="Open Sauce"/>
                </a:rPr>
                <a:t> </a:t>
              </a:r>
              <a:r>
                <a:rPr lang="en-US" sz="1899" spc="37" dirty="0" err="1" smtClean="0">
                  <a:solidFill>
                    <a:srgbClr val="1A3B29"/>
                  </a:solidFill>
                  <a:latin typeface="Open Sauce"/>
                </a:rPr>
                <a:t>da</a:t>
              </a:r>
              <a:r>
                <a:rPr lang="en-US" sz="1899" spc="37" dirty="0" smtClean="0">
                  <a:solidFill>
                    <a:srgbClr val="1A3B29"/>
                  </a:solidFill>
                  <a:latin typeface="Open Sauce"/>
                </a:rPr>
                <a:t> </a:t>
              </a:r>
              <a:r>
                <a:rPr lang="en-US" sz="1899" spc="37" dirty="0" err="1" smtClean="0">
                  <a:solidFill>
                    <a:srgbClr val="1A3B29"/>
                  </a:solidFill>
                  <a:latin typeface="Open Sauce"/>
                </a:rPr>
                <a:t>benimsenmesi</a:t>
              </a:r>
              <a:r>
                <a:rPr lang="en-US" sz="1899" spc="37" dirty="0" smtClean="0">
                  <a:solidFill>
                    <a:srgbClr val="1A3B29"/>
                  </a:solidFill>
                  <a:latin typeface="Open Sauce"/>
                </a:rPr>
                <a:t> </a:t>
              </a:r>
              <a:r>
                <a:rPr lang="en-US" sz="1899" spc="37" dirty="0" err="1" smtClean="0">
                  <a:solidFill>
                    <a:srgbClr val="1A3B29"/>
                  </a:solidFill>
                  <a:latin typeface="Open Sauce"/>
                </a:rPr>
                <a:t>için</a:t>
              </a:r>
              <a:r>
                <a:rPr lang="en-US" sz="1899" spc="37" dirty="0" smtClean="0">
                  <a:solidFill>
                    <a:srgbClr val="1A3B29"/>
                  </a:solidFill>
                  <a:latin typeface="Open Sauce"/>
                </a:rPr>
                <a:t> </a:t>
              </a:r>
              <a:r>
                <a:rPr lang="en-US" sz="1899" spc="37" dirty="0" err="1" smtClean="0">
                  <a:solidFill>
                    <a:srgbClr val="1A3B29"/>
                  </a:solidFill>
                  <a:latin typeface="Open Sauce"/>
                </a:rPr>
                <a:t>etkinlikler</a:t>
              </a:r>
              <a:r>
                <a:rPr lang="en-US" sz="1899" spc="37" dirty="0" smtClean="0">
                  <a:solidFill>
                    <a:srgbClr val="1A3B29"/>
                  </a:solidFill>
                  <a:latin typeface="Open Sauce"/>
                </a:rPr>
                <a:t> </a:t>
              </a:r>
              <a:r>
                <a:rPr lang="en-US" sz="1899" spc="37" dirty="0" err="1" smtClean="0">
                  <a:solidFill>
                    <a:srgbClr val="1A3B29"/>
                  </a:solidFill>
                  <a:latin typeface="Open Sauce"/>
                </a:rPr>
                <a:t>düzenler</a:t>
              </a:r>
              <a:r>
                <a:rPr lang="en-US" sz="1899" spc="37" dirty="0" smtClean="0">
                  <a:solidFill>
                    <a:srgbClr val="1A3B29"/>
                  </a:solidFill>
                  <a:latin typeface="Open Sauce"/>
                </a:rPr>
                <a:t>, </a:t>
              </a:r>
              <a:r>
                <a:rPr lang="en-US" sz="1899" spc="37" dirty="0" err="1" smtClean="0">
                  <a:solidFill>
                    <a:srgbClr val="1A3B29"/>
                  </a:solidFill>
                  <a:latin typeface="Open Sauce"/>
                </a:rPr>
                <a:t>yerel</a:t>
              </a:r>
              <a:r>
                <a:rPr lang="en-US" sz="1899" spc="37" dirty="0" smtClean="0">
                  <a:solidFill>
                    <a:srgbClr val="1A3B29"/>
                  </a:solidFill>
                  <a:latin typeface="Open Sauce"/>
                </a:rPr>
                <a:t> </a:t>
              </a:r>
              <a:r>
                <a:rPr lang="en-US" sz="1899" spc="37" dirty="0" err="1" smtClean="0">
                  <a:solidFill>
                    <a:srgbClr val="1A3B29"/>
                  </a:solidFill>
                  <a:latin typeface="Open Sauce"/>
                </a:rPr>
                <a:t>yönetimlerle</a:t>
              </a:r>
              <a:r>
                <a:rPr lang="en-US" sz="1899" spc="37" dirty="0" smtClean="0">
                  <a:solidFill>
                    <a:srgbClr val="1A3B29"/>
                  </a:solidFill>
                  <a:latin typeface="Open Sauce"/>
                </a:rPr>
                <a:t> </a:t>
              </a:r>
              <a:r>
                <a:rPr lang="en-US" sz="1899" spc="37" dirty="0" err="1" smtClean="0">
                  <a:solidFill>
                    <a:srgbClr val="1A3B29"/>
                  </a:solidFill>
                  <a:latin typeface="Open Sauce"/>
                </a:rPr>
                <a:t>işbirliği</a:t>
              </a:r>
              <a:r>
                <a:rPr lang="en-US" sz="1899" spc="37" dirty="0" smtClean="0">
                  <a:solidFill>
                    <a:srgbClr val="1A3B29"/>
                  </a:solidFill>
                  <a:latin typeface="Open Sauce"/>
                </a:rPr>
                <a:t> </a:t>
              </a:r>
              <a:r>
                <a:rPr lang="en-US" sz="1899" spc="37" dirty="0" err="1" smtClean="0">
                  <a:solidFill>
                    <a:srgbClr val="1A3B29"/>
                  </a:solidFill>
                  <a:latin typeface="Open Sauce"/>
                </a:rPr>
                <a:t>yaparak</a:t>
              </a:r>
              <a:r>
                <a:rPr lang="en-US" sz="1899" spc="37" dirty="0" smtClean="0">
                  <a:solidFill>
                    <a:srgbClr val="1A3B29"/>
                  </a:solidFill>
                  <a:latin typeface="Open Sauce"/>
                </a:rPr>
                <a:t> </a:t>
              </a:r>
              <a:r>
                <a:rPr lang="en-US" sz="1899" spc="37" dirty="0" err="1" smtClean="0">
                  <a:solidFill>
                    <a:srgbClr val="1A3B29"/>
                  </a:solidFill>
                  <a:latin typeface="Open Sauce"/>
                </a:rPr>
                <a:t>doğada</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çevrede</a:t>
              </a:r>
              <a:r>
                <a:rPr lang="en-US" sz="1899" spc="37" dirty="0" smtClean="0">
                  <a:solidFill>
                    <a:srgbClr val="1A3B29"/>
                  </a:solidFill>
                  <a:latin typeface="Open Sauce"/>
                </a:rPr>
                <a:t> </a:t>
              </a:r>
              <a:r>
                <a:rPr lang="en-US" sz="1899" spc="37" dirty="0" err="1" smtClean="0">
                  <a:solidFill>
                    <a:srgbClr val="1A3B29"/>
                  </a:solidFill>
                  <a:latin typeface="Open Sauce"/>
                </a:rPr>
                <a:t>artı</a:t>
              </a:r>
              <a:r>
                <a:rPr lang="en-US" sz="1899" spc="37" dirty="0" smtClean="0">
                  <a:solidFill>
                    <a:srgbClr val="1A3B29"/>
                  </a:solidFill>
                  <a:latin typeface="Open Sauce"/>
                </a:rPr>
                <a:t> </a:t>
              </a:r>
              <a:r>
                <a:rPr lang="en-US" sz="1899" spc="37" dirty="0" err="1" smtClean="0">
                  <a:solidFill>
                    <a:srgbClr val="1A3B29"/>
                  </a:solidFill>
                  <a:latin typeface="Open Sauce"/>
                </a:rPr>
                <a:t>değerler</a:t>
              </a:r>
              <a:r>
                <a:rPr lang="en-US" sz="1899" spc="37" dirty="0" smtClean="0">
                  <a:solidFill>
                    <a:srgbClr val="1A3B29"/>
                  </a:solidFill>
                  <a:latin typeface="Open Sauce"/>
                </a:rPr>
                <a:t> </a:t>
              </a:r>
              <a:r>
                <a:rPr lang="en-US" sz="1899" spc="37" dirty="0" err="1" smtClean="0">
                  <a:solidFill>
                    <a:srgbClr val="1A3B29"/>
                  </a:solidFill>
                  <a:latin typeface="Open Sauce"/>
                </a:rPr>
                <a:t>yaratırız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Yasal</a:t>
              </a:r>
              <a:r>
                <a:rPr lang="en-US" sz="1899" spc="37" dirty="0" smtClean="0">
                  <a:solidFill>
                    <a:srgbClr val="1A3B29"/>
                  </a:solidFill>
                  <a:latin typeface="Open Sauce"/>
                </a:rPr>
                <a:t> </a:t>
              </a:r>
              <a:r>
                <a:rPr lang="en-US" sz="1899" spc="37" dirty="0" err="1" smtClean="0">
                  <a:solidFill>
                    <a:srgbClr val="1A3B29"/>
                  </a:solidFill>
                  <a:latin typeface="Open Sauce"/>
                </a:rPr>
                <a:t>düzenlemeler</a:t>
              </a:r>
              <a:r>
                <a:rPr lang="en-US" sz="1899" spc="37" dirty="0" smtClean="0">
                  <a:solidFill>
                    <a:srgbClr val="1A3B29"/>
                  </a:solidFill>
                  <a:latin typeface="Open Sauce"/>
                </a:rPr>
                <a:t> </a:t>
              </a:r>
              <a:r>
                <a:rPr lang="en-US" sz="1899" spc="37" dirty="0" err="1" smtClean="0">
                  <a:solidFill>
                    <a:srgbClr val="1A3B29"/>
                  </a:solidFill>
                  <a:latin typeface="Open Sauce"/>
                </a:rPr>
                <a:t>çerçevesinde</a:t>
              </a:r>
              <a:r>
                <a:rPr lang="en-US" sz="1899" spc="37" dirty="0" smtClean="0">
                  <a:solidFill>
                    <a:srgbClr val="1A3B29"/>
                  </a:solidFill>
                  <a:latin typeface="Open Sauce"/>
                </a:rPr>
                <a:t> </a:t>
              </a:r>
              <a:r>
                <a:rPr lang="en-US" sz="1899" spc="37" dirty="0" err="1" smtClean="0">
                  <a:solidFill>
                    <a:srgbClr val="1A3B29"/>
                  </a:solidFill>
                  <a:latin typeface="Open Sauce"/>
                </a:rPr>
                <a:t>çevreye</a:t>
              </a:r>
              <a:r>
                <a:rPr lang="en-US" sz="1899" spc="37" dirty="0" smtClean="0">
                  <a:solidFill>
                    <a:srgbClr val="1A3B29"/>
                  </a:solidFill>
                  <a:latin typeface="Open Sauce"/>
                </a:rPr>
                <a:t> </a:t>
              </a:r>
              <a:r>
                <a:rPr lang="en-US" sz="1899" spc="37" dirty="0" err="1" smtClean="0">
                  <a:solidFill>
                    <a:srgbClr val="1A3B29"/>
                  </a:solidFill>
                  <a:latin typeface="Open Sauce"/>
                </a:rPr>
                <a:t>verdiğimiz</a:t>
              </a:r>
              <a:r>
                <a:rPr lang="en-US" sz="1899" spc="37" dirty="0" smtClean="0">
                  <a:solidFill>
                    <a:srgbClr val="1A3B29"/>
                  </a:solidFill>
                  <a:latin typeface="Open Sauce"/>
                </a:rPr>
                <a:t> </a:t>
              </a:r>
              <a:r>
                <a:rPr lang="en-US" sz="1899" spc="37" dirty="0" err="1" smtClean="0">
                  <a:solidFill>
                    <a:srgbClr val="1A3B29"/>
                  </a:solidFill>
                  <a:latin typeface="Open Sauce"/>
                </a:rPr>
                <a:t>zararın</a:t>
              </a:r>
              <a:r>
                <a:rPr lang="en-US" sz="1899" spc="37" dirty="0" smtClean="0">
                  <a:solidFill>
                    <a:srgbClr val="1A3B29"/>
                  </a:solidFill>
                  <a:latin typeface="Open Sauce"/>
                </a:rPr>
                <a:t> </a:t>
              </a:r>
              <a:r>
                <a:rPr lang="en-US" sz="1899" spc="37" dirty="0" err="1" smtClean="0">
                  <a:solidFill>
                    <a:srgbClr val="1A3B29"/>
                  </a:solidFill>
                  <a:latin typeface="Open Sauce"/>
                </a:rPr>
                <a:t>etkisini</a:t>
              </a:r>
              <a:r>
                <a:rPr lang="en-US" sz="1899" spc="37" dirty="0" smtClean="0">
                  <a:solidFill>
                    <a:srgbClr val="1A3B29"/>
                  </a:solidFill>
                  <a:latin typeface="Open Sauce"/>
                </a:rPr>
                <a:t> </a:t>
              </a:r>
              <a:r>
                <a:rPr lang="en-US" sz="1899" spc="37" dirty="0" err="1" smtClean="0">
                  <a:solidFill>
                    <a:srgbClr val="1A3B29"/>
                  </a:solidFill>
                  <a:latin typeface="Open Sauce"/>
                </a:rPr>
                <a:t>değerlendirir</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azaltacak</a:t>
              </a:r>
              <a:r>
                <a:rPr lang="en-US" sz="1899" spc="37" dirty="0" smtClean="0">
                  <a:solidFill>
                    <a:srgbClr val="1A3B29"/>
                  </a:solidFill>
                  <a:latin typeface="Open Sauce"/>
                </a:rPr>
                <a:t> </a:t>
              </a:r>
              <a:r>
                <a:rPr lang="en-US" sz="1899" spc="37" dirty="0" err="1" smtClean="0">
                  <a:solidFill>
                    <a:srgbClr val="1A3B29"/>
                  </a:solidFill>
                  <a:latin typeface="Open Sauce"/>
                </a:rPr>
                <a:t>yöntemler</a:t>
              </a:r>
              <a:r>
                <a:rPr lang="en-US" sz="1899" spc="37" dirty="0" smtClean="0">
                  <a:solidFill>
                    <a:srgbClr val="1A3B29"/>
                  </a:solidFill>
                  <a:latin typeface="Open Sauce"/>
                </a:rPr>
                <a:t> </a:t>
              </a:r>
              <a:r>
                <a:rPr lang="en-US" sz="1899" spc="37" dirty="0" err="1" smtClean="0">
                  <a:solidFill>
                    <a:srgbClr val="1A3B29"/>
                  </a:solidFill>
                  <a:latin typeface="Open Sauce"/>
                </a:rPr>
                <a:t>geliştiririz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Atıklarımızı</a:t>
              </a:r>
              <a:r>
                <a:rPr lang="en-US" sz="1899" spc="37" dirty="0" smtClean="0">
                  <a:solidFill>
                    <a:srgbClr val="1A3B29"/>
                  </a:solidFill>
                  <a:latin typeface="Open Sauce"/>
                </a:rPr>
                <a:t> </a:t>
              </a:r>
              <a:r>
                <a:rPr lang="en-US" sz="1899" spc="37" dirty="0" err="1" smtClean="0">
                  <a:solidFill>
                    <a:srgbClr val="1A3B29"/>
                  </a:solidFill>
                  <a:latin typeface="Open Sauce"/>
                </a:rPr>
                <a:t>kaynağında</a:t>
              </a:r>
              <a:r>
                <a:rPr lang="en-US" sz="1899" spc="37" dirty="0" smtClean="0">
                  <a:solidFill>
                    <a:srgbClr val="1A3B29"/>
                  </a:solidFill>
                  <a:latin typeface="Open Sauce"/>
                </a:rPr>
                <a:t>, </a:t>
              </a:r>
              <a:r>
                <a:rPr lang="en-US" sz="1899" spc="37" dirty="0" err="1" smtClean="0">
                  <a:solidFill>
                    <a:srgbClr val="1A3B29"/>
                  </a:solidFill>
                  <a:latin typeface="Open Sauce"/>
                </a:rPr>
                <a:t>gruplarına</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tehlike</a:t>
              </a:r>
              <a:r>
                <a:rPr lang="en-US" sz="1899" spc="37" dirty="0" smtClean="0">
                  <a:solidFill>
                    <a:srgbClr val="1A3B29"/>
                  </a:solidFill>
                  <a:latin typeface="Open Sauce"/>
                </a:rPr>
                <a:t> </a:t>
              </a:r>
              <a:r>
                <a:rPr lang="en-US" sz="1899" spc="37" dirty="0" err="1" smtClean="0">
                  <a:solidFill>
                    <a:srgbClr val="1A3B29"/>
                  </a:solidFill>
                  <a:latin typeface="Open Sauce"/>
                </a:rPr>
                <a:t>sınıflarına</a:t>
              </a:r>
              <a:r>
                <a:rPr lang="en-US" sz="1899" spc="37" dirty="0" smtClean="0">
                  <a:solidFill>
                    <a:srgbClr val="1A3B29"/>
                  </a:solidFill>
                  <a:latin typeface="Open Sauce"/>
                </a:rPr>
                <a:t> </a:t>
              </a:r>
              <a:r>
                <a:rPr lang="en-US" sz="1899" spc="37" dirty="0" err="1" smtClean="0">
                  <a:solidFill>
                    <a:srgbClr val="1A3B29"/>
                  </a:solidFill>
                  <a:latin typeface="Open Sauce"/>
                </a:rPr>
                <a:t>göre</a:t>
              </a:r>
              <a:r>
                <a:rPr lang="en-US" sz="1899" spc="37" dirty="0" smtClean="0">
                  <a:solidFill>
                    <a:srgbClr val="1A3B29"/>
                  </a:solidFill>
                  <a:latin typeface="Open Sauce"/>
                </a:rPr>
                <a:t> en </a:t>
              </a:r>
              <a:r>
                <a:rPr lang="en-US" sz="1899" spc="37" dirty="0" err="1" smtClean="0">
                  <a:solidFill>
                    <a:srgbClr val="1A3B29"/>
                  </a:solidFill>
                  <a:latin typeface="Open Sauce"/>
                </a:rPr>
                <a:t>etkin</a:t>
              </a:r>
              <a:r>
                <a:rPr lang="en-US" sz="1899" spc="37" dirty="0" smtClean="0">
                  <a:solidFill>
                    <a:srgbClr val="1A3B29"/>
                  </a:solidFill>
                  <a:latin typeface="Open Sauce"/>
                </a:rPr>
                <a:t> </a:t>
              </a:r>
              <a:r>
                <a:rPr lang="en-US" sz="1899" spc="37" dirty="0" err="1" smtClean="0">
                  <a:solidFill>
                    <a:srgbClr val="1A3B29"/>
                  </a:solidFill>
                  <a:latin typeface="Open Sauce"/>
                </a:rPr>
                <a:t>şekilde</a:t>
              </a:r>
              <a:r>
                <a:rPr lang="en-US" sz="1899" spc="37" dirty="0" smtClean="0">
                  <a:solidFill>
                    <a:srgbClr val="1A3B29"/>
                  </a:solidFill>
                  <a:latin typeface="Open Sauce"/>
                </a:rPr>
                <a:t> </a:t>
              </a:r>
              <a:r>
                <a:rPr lang="en-US" sz="1899" spc="37" dirty="0" err="1" smtClean="0">
                  <a:solidFill>
                    <a:srgbClr val="1A3B29"/>
                  </a:solidFill>
                  <a:latin typeface="Open Sauce"/>
                </a:rPr>
                <a:t>ayırmaya</a:t>
              </a:r>
              <a:r>
                <a:rPr lang="en-US" sz="1899" spc="37" dirty="0" smtClean="0">
                  <a:solidFill>
                    <a:srgbClr val="1A3B29"/>
                  </a:solidFill>
                  <a:latin typeface="Open Sauce"/>
                </a:rPr>
                <a:t> </a:t>
              </a:r>
              <a:r>
                <a:rPr lang="en-US" sz="1899" spc="37" dirty="0" err="1" smtClean="0">
                  <a:solidFill>
                    <a:srgbClr val="1A3B29"/>
                  </a:solidFill>
                  <a:latin typeface="Open Sauce"/>
                </a:rPr>
                <a:t>özen</a:t>
              </a:r>
              <a:r>
                <a:rPr lang="en-US" sz="1899" spc="37" dirty="0" smtClean="0">
                  <a:solidFill>
                    <a:srgbClr val="1A3B29"/>
                  </a:solidFill>
                  <a:latin typeface="Open Sauce"/>
                </a:rPr>
                <a:t> </a:t>
              </a:r>
              <a:r>
                <a:rPr lang="en-US" sz="1899" spc="37" dirty="0" err="1" smtClean="0">
                  <a:solidFill>
                    <a:srgbClr val="1A3B29"/>
                  </a:solidFill>
                  <a:latin typeface="Open Sauce"/>
                </a:rPr>
                <a:t>gösteririz</a:t>
              </a:r>
              <a:r>
                <a:rPr lang="en-US" sz="1899" spc="37" dirty="0" smtClean="0">
                  <a:solidFill>
                    <a:srgbClr val="1A3B29"/>
                  </a:solidFill>
                  <a:latin typeface="Open Sauce"/>
                </a:rPr>
                <a:t>, </a:t>
              </a:r>
              <a:r>
                <a:rPr lang="en-US" sz="1899" spc="37" dirty="0" err="1" smtClean="0">
                  <a:solidFill>
                    <a:srgbClr val="1A3B29"/>
                  </a:solidFill>
                  <a:latin typeface="Open Sauce"/>
                </a:rPr>
                <a:t>bu</a:t>
              </a:r>
              <a:r>
                <a:rPr lang="en-US" sz="1899" spc="37" dirty="0" smtClean="0">
                  <a:solidFill>
                    <a:srgbClr val="1A3B29"/>
                  </a:solidFill>
                  <a:latin typeface="Open Sauce"/>
                </a:rPr>
                <a:t> </a:t>
              </a:r>
              <a:r>
                <a:rPr lang="en-US" sz="1899" spc="37" dirty="0" err="1" smtClean="0">
                  <a:solidFill>
                    <a:srgbClr val="1A3B29"/>
                  </a:solidFill>
                  <a:latin typeface="Open Sauce"/>
                </a:rPr>
                <a:t>yaklaşımla</a:t>
              </a:r>
              <a:r>
                <a:rPr lang="en-US" sz="1899" spc="37" dirty="0" smtClean="0">
                  <a:solidFill>
                    <a:srgbClr val="1A3B29"/>
                  </a:solidFill>
                  <a:latin typeface="Open Sauce"/>
                </a:rPr>
                <a:t> </a:t>
              </a:r>
              <a:r>
                <a:rPr lang="en-US" sz="1899" spc="37" dirty="0" err="1" smtClean="0">
                  <a:solidFill>
                    <a:srgbClr val="1A3B29"/>
                  </a:solidFill>
                  <a:latin typeface="Open Sauce"/>
                </a:rPr>
                <a:t>daha</a:t>
              </a:r>
              <a:r>
                <a:rPr lang="en-US" sz="1899" spc="37" dirty="0" smtClean="0">
                  <a:solidFill>
                    <a:srgbClr val="1A3B29"/>
                  </a:solidFill>
                  <a:latin typeface="Open Sauce"/>
                </a:rPr>
                <a:t> </a:t>
              </a:r>
              <a:r>
                <a:rPr lang="en-US" sz="1899" spc="37" dirty="0" err="1" smtClean="0">
                  <a:solidFill>
                    <a:srgbClr val="1A3B29"/>
                  </a:solidFill>
                  <a:latin typeface="Open Sauce"/>
                </a:rPr>
                <a:t>fazla</a:t>
              </a:r>
              <a:r>
                <a:rPr lang="en-US" sz="1899" spc="37" dirty="0" smtClean="0">
                  <a:solidFill>
                    <a:srgbClr val="1A3B29"/>
                  </a:solidFill>
                  <a:latin typeface="Open Sauce"/>
                </a:rPr>
                <a:t> </a:t>
              </a:r>
              <a:r>
                <a:rPr lang="en-US" sz="1899" spc="37" dirty="0" err="1" smtClean="0">
                  <a:solidFill>
                    <a:srgbClr val="1A3B29"/>
                  </a:solidFill>
                  <a:latin typeface="Open Sauce"/>
                </a:rPr>
                <a:t>atığın</a:t>
              </a:r>
              <a:r>
                <a:rPr lang="en-US" sz="1899" spc="37" dirty="0" smtClean="0">
                  <a:solidFill>
                    <a:srgbClr val="1A3B29"/>
                  </a:solidFill>
                  <a:latin typeface="Open Sauce"/>
                </a:rPr>
                <a:t> </a:t>
              </a:r>
              <a:r>
                <a:rPr lang="en-US" sz="1899" spc="37" dirty="0" err="1" smtClean="0">
                  <a:solidFill>
                    <a:srgbClr val="1A3B29"/>
                  </a:solidFill>
                  <a:latin typeface="Open Sauce"/>
                </a:rPr>
                <a:t>geri</a:t>
              </a:r>
              <a:r>
                <a:rPr lang="en-US" sz="1899" spc="37" dirty="0" smtClean="0">
                  <a:solidFill>
                    <a:srgbClr val="1A3B29"/>
                  </a:solidFill>
                  <a:latin typeface="Open Sauce"/>
                </a:rPr>
                <a:t> </a:t>
              </a:r>
              <a:r>
                <a:rPr lang="en-US" sz="1899" spc="37" dirty="0" err="1" smtClean="0">
                  <a:solidFill>
                    <a:srgbClr val="1A3B29"/>
                  </a:solidFill>
                  <a:latin typeface="Open Sauce"/>
                </a:rPr>
                <a:t>dönüşüm</a:t>
              </a:r>
              <a:r>
                <a:rPr lang="en-US" sz="1899" spc="37" dirty="0" smtClean="0">
                  <a:solidFill>
                    <a:srgbClr val="1A3B29"/>
                  </a:solidFill>
                  <a:latin typeface="Open Sauce"/>
                </a:rPr>
                <a:t> </a:t>
              </a:r>
              <a:r>
                <a:rPr lang="en-US" sz="1899" spc="37" dirty="0" err="1" smtClean="0">
                  <a:solidFill>
                    <a:srgbClr val="1A3B29"/>
                  </a:solidFill>
                  <a:latin typeface="Open Sauce"/>
                </a:rPr>
                <a:t>şansına</a:t>
              </a:r>
              <a:r>
                <a:rPr lang="en-US" sz="1899" spc="37" dirty="0" smtClean="0">
                  <a:solidFill>
                    <a:srgbClr val="1A3B29"/>
                  </a:solidFill>
                  <a:latin typeface="Open Sauce"/>
                </a:rPr>
                <a:t> </a:t>
              </a:r>
              <a:r>
                <a:rPr lang="en-US" sz="1899" spc="37" dirty="0" err="1" smtClean="0">
                  <a:solidFill>
                    <a:srgbClr val="1A3B29"/>
                  </a:solidFill>
                  <a:latin typeface="Open Sauce"/>
                </a:rPr>
                <a:t>sahip</a:t>
              </a:r>
              <a:r>
                <a:rPr lang="en-US" sz="1899" spc="37" dirty="0" smtClean="0">
                  <a:solidFill>
                    <a:srgbClr val="1A3B29"/>
                  </a:solidFill>
                  <a:latin typeface="Open Sauce"/>
                </a:rPr>
                <a:t> </a:t>
              </a:r>
              <a:r>
                <a:rPr lang="en-US" sz="1899" spc="37" dirty="0" err="1" smtClean="0">
                  <a:solidFill>
                    <a:srgbClr val="1A3B29"/>
                  </a:solidFill>
                  <a:latin typeface="Open Sauce"/>
                </a:rPr>
                <a:t>olacağını</a:t>
              </a:r>
              <a:r>
                <a:rPr lang="en-US" sz="1899" spc="37" dirty="0" smtClean="0">
                  <a:solidFill>
                    <a:srgbClr val="1A3B29"/>
                  </a:solidFill>
                  <a:latin typeface="Open Sauce"/>
                </a:rPr>
                <a:t>, </a:t>
              </a:r>
              <a:r>
                <a:rPr lang="en-US" sz="1899" spc="37" dirty="0" err="1" smtClean="0">
                  <a:solidFill>
                    <a:srgbClr val="1A3B29"/>
                  </a:solidFill>
                  <a:latin typeface="Open Sauce"/>
                </a:rPr>
                <a:t>doğaya</a:t>
              </a:r>
              <a:r>
                <a:rPr lang="en-US" sz="1899" spc="37" dirty="0" smtClean="0">
                  <a:solidFill>
                    <a:srgbClr val="1A3B29"/>
                  </a:solidFill>
                  <a:latin typeface="Open Sauce"/>
                </a:rPr>
                <a:t> </a:t>
              </a:r>
              <a:r>
                <a:rPr lang="en-US" sz="1899" spc="37" dirty="0" err="1" smtClean="0">
                  <a:solidFill>
                    <a:srgbClr val="1A3B29"/>
                  </a:solidFill>
                  <a:latin typeface="Open Sauce"/>
                </a:rPr>
                <a:t>zarar</a:t>
              </a:r>
              <a:r>
                <a:rPr lang="en-US" sz="1899" spc="37" dirty="0" smtClean="0">
                  <a:solidFill>
                    <a:srgbClr val="1A3B29"/>
                  </a:solidFill>
                  <a:latin typeface="Open Sauce"/>
                </a:rPr>
                <a:t> </a:t>
              </a:r>
              <a:r>
                <a:rPr lang="en-US" sz="1899" spc="37" dirty="0" err="1" smtClean="0">
                  <a:solidFill>
                    <a:srgbClr val="1A3B29"/>
                  </a:solidFill>
                  <a:latin typeface="Open Sauce"/>
                </a:rPr>
                <a:t>vermeden</a:t>
              </a:r>
              <a:r>
                <a:rPr lang="en-US" sz="1899" spc="37" dirty="0" smtClean="0">
                  <a:solidFill>
                    <a:srgbClr val="1A3B29"/>
                  </a:solidFill>
                  <a:latin typeface="Open Sauce"/>
                </a:rPr>
                <a:t> </a:t>
              </a:r>
              <a:r>
                <a:rPr lang="en-US" sz="1899" spc="37" dirty="0" err="1" smtClean="0">
                  <a:solidFill>
                    <a:srgbClr val="1A3B29"/>
                  </a:solidFill>
                  <a:latin typeface="Open Sauce"/>
                </a:rPr>
                <a:t>yok</a:t>
              </a:r>
              <a:r>
                <a:rPr lang="en-US" sz="1899" spc="37" dirty="0" smtClean="0">
                  <a:solidFill>
                    <a:srgbClr val="1A3B29"/>
                  </a:solidFill>
                  <a:latin typeface="Open Sauce"/>
                </a:rPr>
                <a:t> </a:t>
              </a:r>
              <a:r>
                <a:rPr lang="en-US" sz="1899" spc="37" dirty="0" err="1" smtClean="0">
                  <a:solidFill>
                    <a:srgbClr val="1A3B29"/>
                  </a:solidFill>
                  <a:latin typeface="Open Sauce"/>
                </a:rPr>
                <a:t>edilebileceğini</a:t>
              </a:r>
              <a:r>
                <a:rPr lang="en-US" sz="1899" spc="37" dirty="0" smtClean="0">
                  <a:solidFill>
                    <a:srgbClr val="1A3B29"/>
                  </a:solidFill>
                  <a:latin typeface="Open Sauce"/>
                </a:rPr>
                <a:t> </a:t>
              </a:r>
              <a:r>
                <a:rPr lang="en-US" sz="1899" spc="37" dirty="0" err="1" smtClean="0">
                  <a:solidFill>
                    <a:srgbClr val="1A3B29"/>
                  </a:solidFill>
                  <a:latin typeface="Open Sauce"/>
                </a:rPr>
                <a:t>biliriz</a:t>
              </a:r>
              <a:r>
                <a:rPr lang="en-US" sz="1899" spc="37" dirty="0" smtClean="0">
                  <a:solidFill>
                    <a:srgbClr val="1A3B29"/>
                  </a:solidFill>
                  <a:latin typeface="Open Sauce"/>
                </a:rPr>
                <a:t>, </a:t>
              </a:r>
              <a:r>
                <a:rPr lang="en-US" sz="1899" spc="37" dirty="0" err="1" smtClean="0">
                  <a:solidFill>
                    <a:srgbClr val="1A3B29"/>
                  </a:solidFill>
                  <a:latin typeface="Open Sauce"/>
                </a:rPr>
                <a:t>atık</a:t>
              </a:r>
              <a:r>
                <a:rPr lang="en-US" sz="1899" spc="37" dirty="0" smtClean="0">
                  <a:solidFill>
                    <a:srgbClr val="1A3B29"/>
                  </a:solidFill>
                  <a:latin typeface="Open Sauce"/>
                </a:rPr>
                <a:t> </a:t>
              </a:r>
              <a:r>
                <a:rPr lang="en-US" sz="1899" spc="37" dirty="0" err="1" smtClean="0">
                  <a:solidFill>
                    <a:srgbClr val="1A3B29"/>
                  </a:solidFill>
                  <a:latin typeface="Open Sauce"/>
                </a:rPr>
                <a:t>miktarını</a:t>
              </a:r>
              <a:r>
                <a:rPr lang="en-US" sz="1899" spc="37" dirty="0" smtClean="0">
                  <a:solidFill>
                    <a:srgbClr val="1A3B29"/>
                  </a:solidFill>
                  <a:latin typeface="Open Sauce"/>
                </a:rPr>
                <a:t> </a:t>
              </a:r>
              <a:r>
                <a:rPr lang="en-US" sz="1899" spc="37" dirty="0" err="1" smtClean="0">
                  <a:solidFill>
                    <a:srgbClr val="1A3B29"/>
                  </a:solidFill>
                  <a:latin typeface="Open Sauce"/>
                </a:rPr>
                <a:t>azaltmayı</a:t>
              </a:r>
              <a:r>
                <a:rPr lang="en-US" sz="1899" spc="37" dirty="0" smtClean="0">
                  <a:solidFill>
                    <a:srgbClr val="1A3B29"/>
                  </a:solidFill>
                  <a:latin typeface="Open Sauce"/>
                </a:rPr>
                <a:t> </a:t>
              </a:r>
              <a:r>
                <a:rPr lang="en-US" sz="1899" spc="37" dirty="0" err="1" smtClean="0">
                  <a:solidFill>
                    <a:srgbClr val="1A3B29"/>
                  </a:solidFill>
                  <a:latin typeface="Open Sauce"/>
                </a:rPr>
                <a:t>hedefleriz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Çevre</a:t>
              </a:r>
              <a:r>
                <a:rPr lang="en-US" sz="1899" spc="37" dirty="0" smtClean="0">
                  <a:solidFill>
                    <a:srgbClr val="1A3B29"/>
                  </a:solidFill>
                  <a:latin typeface="Open Sauce"/>
                </a:rPr>
                <a:t> </a:t>
              </a:r>
              <a:r>
                <a:rPr lang="en-US" sz="1899" spc="37" dirty="0" err="1" smtClean="0">
                  <a:solidFill>
                    <a:srgbClr val="1A3B29"/>
                  </a:solidFill>
                  <a:latin typeface="Open Sauce"/>
                </a:rPr>
                <a:t>yönetimi</a:t>
              </a:r>
              <a:r>
                <a:rPr lang="en-US" sz="1899" spc="37" dirty="0" smtClean="0">
                  <a:solidFill>
                    <a:srgbClr val="1A3B29"/>
                  </a:solidFill>
                  <a:latin typeface="Open Sauce"/>
                </a:rPr>
                <a:t> </a:t>
              </a:r>
              <a:r>
                <a:rPr lang="en-US" sz="1899" spc="37" dirty="0" err="1" smtClean="0">
                  <a:solidFill>
                    <a:srgbClr val="1A3B29"/>
                  </a:solidFill>
                  <a:latin typeface="Open Sauce"/>
                </a:rPr>
                <a:t>konusundaki</a:t>
              </a:r>
              <a:r>
                <a:rPr lang="en-US" sz="1899" spc="37" dirty="0" smtClean="0">
                  <a:solidFill>
                    <a:srgbClr val="1A3B29"/>
                  </a:solidFill>
                  <a:latin typeface="Open Sauce"/>
                </a:rPr>
                <a:t> </a:t>
              </a:r>
              <a:r>
                <a:rPr lang="en-US" sz="1899" spc="37" dirty="0" err="1" smtClean="0">
                  <a:solidFill>
                    <a:srgbClr val="1A3B29"/>
                  </a:solidFill>
                  <a:latin typeface="Open Sauce"/>
                </a:rPr>
                <a:t>performansımızı</a:t>
              </a:r>
              <a:r>
                <a:rPr lang="en-US" sz="1899" spc="37" dirty="0" smtClean="0">
                  <a:solidFill>
                    <a:srgbClr val="1A3B29"/>
                  </a:solidFill>
                  <a:latin typeface="Open Sauce"/>
                </a:rPr>
                <a:t> </a:t>
              </a:r>
              <a:r>
                <a:rPr lang="en-US" sz="1899" spc="37" dirty="0" err="1" smtClean="0">
                  <a:solidFill>
                    <a:srgbClr val="1A3B29"/>
                  </a:solidFill>
                  <a:latin typeface="Open Sauce"/>
                </a:rPr>
                <a:t>ölçer</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bu</a:t>
              </a:r>
              <a:r>
                <a:rPr lang="en-US" sz="1899" spc="37" dirty="0" smtClean="0">
                  <a:solidFill>
                    <a:srgbClr val="1A3B29"/>
                  </a:solidFill>
                  <a:latin typeface="Open Sauce"/>
                </a:rPr>
                <a:t> </a:t>
              </a:r>
              <a:r>
                <a:rPr lang="en-US" sz="1899" spc="37" dirty="0" err="1" smtClean="0">
                  <a:solidFill>
                    <a:srgbClr val="1A3B29"/>
                  </a:solidFill>
                  <a:latin typeface="Open Sauce"/>
                </a:rPr>
                <a:t>verileri</a:t>
              </a:r>
              <a:r>
                <a:rPr lang="en-US" sz="1899" spc="37" dirty="0" smtClean="0">
                  <a:solidFill>
                    <a:srgbClr val="1A3B29"/>
                  </a:solidFill>
                  <a:latin typeface="Open Sauce"/>
                </a:rPr>
                <a:t> </a:t>
              </a:r>
              <a:r>
                <a:rPr lang="en-US" sz="1899" spc="37" dirty="0" err="1" smtClean="0">
                  <a:solidFill>
                    <a:srgbClr val="1A3B29"/>
                  </a:solidFill>
                  <a:latin typeface="Open Sauce"/>
                </a:rPr>
                <a:t>hedefler</a:t>
              </a:r>
              <a:r>
                <a:rPr lang="en-US" sz="1899" spc="37" dirty="0" smtClean="0">
                  <a:solidFill>
                    <a:srgbClr val="1A3B29"/>
                  </a:solidFill>
                  <a:latin typeface="Open Sauce"/>
                </a:rPr>
                <a:t> </a:t>
              </a:r>
              <a:r>
                <a:rPr lang="en-US" sz="1899" spc="37" dirty="0" err="1" smtClean="0">
                  <a:solidFill>
                    <a:srgbClr val="1A3B29"/>
                  </a:solidFill>
                  <a:latin typeface="Open Sauce"/>
                </a:rPr>
                <a:t>ile</a:t>
              </a:r>
              <a:r>
                <a:rPr lang="en-US" sz="1899" spc="37" dirty="0" smtClean="0">
                  <a:solidFill>
                    <a:srgbClr val="1A3B29"/>
                  </a:solidFill>
                  <a:latin typeface="Open Sauce"/>
                </a:rPr>
                <a:t> </a:t>
              </a:r>
              <a:r>
                <a:rPr lang="en-US" sz="1899" spc="37" dirty="0" err="1" smtClean="0">
                  <a:solidFill>
                    <a:srgbClr val="1A3B29"/>
                  </a:solidFill>
                  <a:latin typeface="Open Sauce"/>
                </a:rPr>
                <a:t>izler</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performansımızı</a:t>
              </a:r>
              <a:r>
                <a:rPr lang="en-US" sz="1899" spc="37" dirty="0" smtClean="0">
                  <a:solidFill>
                    <a:srgbClr val="1A3B29"/>
                  </a:solidFill>
                  <a:latin typeface="Open Sauce"/>
                </a:rPr>
                <a:t> </a:t>
              </a:r>
              <a:r>
                <a:rPr lang="en-US" sz="1899" spc="37" dirty="0" err="1" smtClean="0">
                  <a:solidFill>
                    <a:srgbClr val="1A3B29"/>
                  </a:solidFill>
                  <a:latin typeface="Open Sauce"/>
                </a:rPr>
                <a:t>geliştirmeye</a:t>
              </a:r>
              <a:r>
                <a:rPr lang="en-US" sz="1899" spc="37" dirty="0" smtClean="0">
                  <a:solidFill>
                    <a:srgbClr val="1A3B29"/>
                  </a:solidFill>
                  <a:latin typeface="Open Sauce"/>
                </a:rPr>
                <a:t> </a:t>
              </a:r>
              <a:r>
                <a:rPr lang="en-US" sz="1899" spc="37" dirty="0" err="1" smtClean="0">
                  <a:solidFill>
                    <a:srgbClr val="1A3B29"/>
                  </a:solidFill>
                  <a:latin typeface="Open Sauce"/>
                </a:rPr>
                <a:t>çalışırız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Çalışanlarımızı</a:t>
              </a:r>
              <a:r>
                <a:rPr lang="en-US" sz="1899" spc="37" dirty="0" smtClean="0">
                  <a:solidFill>
                    <a:srgbClr val="1A3B29"/>
                  </a:solidFill>
                  <a:latin typeface="Open Sauce"/>
                </a:rPr>
                <a:t> </a:t>
              </a:r>
              <a:r>
                <a:rPr lang="en-US" sz="1899" spc="37" dirty="0" err="1" smtClean="0">
                  <a:solidFill>
                    <a:srgbClr val="1A3B29"/>
                  </a:solidFill>
                  <a:latin typeface="Open Sauce"/>
                </a:rPr>
                <a:t>çevre</a:t>
              </a:r>
              <a:r>
                <a:rPr lang="en-US" sz="1899" spc="37" dirty="0" smtClean="0">
                  <a:solidFill>
                    <a:srgbClr val="1A3B29"/>
                  </a:solidFill>
                  <a:latin typeface="Open Sauce"/>
                </a:rPr>
                <a:t> </a:t>
              </a:r>
              <a:r>
                <a:rPr lang="en-US" sz="1899" spc="37" dirty="0" err="1" smtClean="0">
                  <a:solidFill>
                    <a:srgbClr val="1A3B29"/>
                  </a:solidFill>
                  <a:latin typeface="Open Sauce"/>
                </a:rPr>
                <a:t>konusunda</a:t>
              </a:r>
              <a:r>
                <a:rPr lang="en-US" sz="1899" spc="37" dirty="0" smtClean="0">
                  <a:solidFill>
                    <a:srgbClr val="1A3B29"/>
                  </a:solidFill>
                  <a:latin typeface="Open Sauce"/>
                </a:rPr>
                <a:t> </a:t>
              </a:r>
              <a:r>
                <a:rPr lang="en-US" sz="1899" spc="37" dirty="0" err="1" smtClean="0">
                  <a:solidFill>
                    <a:srgbClr val="1A3B29"/>
                  </a:solidFill>
                  <a:latin typeface="Open Sauce"/>
                </a:rPr>
                <a:t>eğitmeyi</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duyarlılıklarını</a:t>
              </a:r>
              <a:r>
                <a:rPr lang="en-US" sz="1899" spc="37" dirty="0" smtClean="0">
                  <a:solidFill>
                    <a:srgbClr val="1A3B29"/>
                  </a:solidFill>
                  <a:latin typeface="Open Sauce"/>
                </a:rPr>
                <a:t> </a:t>
              </a:r>
              <a:r>
                <a:rPr lang="en-US" sz="1899" spc="37" dirty="0" err="1" smtClean="0">
                  <a:solidFill>
                    <a:srgbClr val="1A3B29"/>
                  </a:solidFill>
                  <a:latin typeface="Open Sauce"/>
                </a:rPr>
                <a:t>artırmayı</a:t>
              </a:r>
              <a:r>
                <a:rPr lang="en-US" sz="1899" spc="37" dirty="0" smtClean="0">
                  <a:solidFill>
                    <a:srgbClr val="1A3B29"/>
                  </a:solidFill>
                  <a:latin typeface="Open Sauce"/>
                </a:rPr>
                <a:t> </a:t>
              </a:r>
              <a:r>
                <a:rPr lang="en-US" sz="1899" spc="37" dirty="0" err="1" smtClean="0">
                  <a:solidFill>
                    <a:srgbClr val="1A3B29"/>
                  </a:solidFill>
                  <a:latin typeface="Open Sauce"/>
                </a:rPr>
                <a:t>amaçlarız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pPr>
              <a:endParaRPr lang="en-US" sz="1899" spc="37" dirty="0" smtClean="0">
                <a:solidFill>
                  <a:srgbClr val="1A3B29"/>
                </a:solidFill>
                <a:latin typeface="Open Sauce"/>
              </a:endParaRPr>
            </a:p>
            <a:p>
              <a:pPr marL="410209" lvl="1" indent="-205105">
                <a:lnSpc>
                  <a:spcPts val="2659"/>
                </a:lnSpc>
                <a:buFont typeface="Arial"/>
                <a:buChar char="•"/>
              </a:pPr>
              <a:r>
                <a:rPr lang="en-US" sz="1899" spc="37" dirty="0" err="1" smtClean="0">
                  <a:solidFill>
                    <a:srgbClr val="1A3B29"/>
                  </a:solidFill>
                  <a:latin typeface="Open Sauce"/>
                </a:rPr>
                <a:t>Misafirlerimizin</a:t>
              </a:r>
              <a:r>
                <a:rPr lang="en-US" sz="1899" spc="37" dirty="0" smtClean="0">
                  <a:solidFill>
                    <a:srgbClr val="1A3B29"/>
                  </a:solidFill>
                  <a:latin typeface="Open Sauce"/>
                </a:rPr>
                <a:t> </a:t>
              </a:r>
              <a:r>
                <a:rPr lang="en-US" sz="1899" spc="37" dirty="0" err="1" smtClean="0">
                  <a:solidFill>
                    <a:srgbClr val="1A3B29"/>
                  </a:solidFill>
                  <a:latin typeface="Open Sauce"/>
                </a:rPr>
                <a:t>ve</a:t>
              </a:r>
              <a:r>
                <a:rPr lang="en-US" sz="1899" spc="37" dirty="0" smtClean="0">
                  <a:solidFill>
                    <a:srgbClr val="1A3B29"/>
                  </a:solidFill>
                  <a:latin typeface="Open Sauce"/>
                </a:rPr>
                <a:t> </a:t>
              </a:r>
              <a:r>
                <a:rPr lang="en-US" sz="1899" spc="37" dirty="0" err="1" smtClean="0">
                  <a:solidFill>
                    <a:srgbClr val="1A3B29"/>
                  </a:solidFill>
                  <a:latin typeface="Open Sauce"/>
                </a:rPr>
                <a:t>çalışanlarımızın</a:t>
              </a:r>
              <a:r>
                <a:rPr lang="en-US" sz="1899" spc="37" dirty="0" smtClean="0">
                  <a:solidFill>
                    <a:srgbClr val="1A3B29"/>
                  </a:solidFill>
                  <a:latin typeface="Open Sauce"/>
                </a:rPr>
                <a:t> </a:t>
              </a:r>
              <a:r>
                <a:rPr lang="en-US" sz="1899" spc="37" dirty="0" err="1" smtClean="0">
                  <a:solidFill>
                    <a:srgbClr val="1A3B29"/>
                  </a:solidFill>
                  <a:latin typeface="Open Sauce"/>
                </a:rPr>
                <a:t>çevre</a:t>
              </a:r>
              <a:r>
                <a:rPr lang="en-US" sz="1899" spc="37" dirty="0" smtClean="0">
                  <a:solidFill>
                    <a:srgbClr val="1A3B29"/>
                  </a:solidFill>
                  <a:latin typeface="Open Sauce"/>
                </a:rPr>
                <a:t> </a:t>
              </a:r>
              <a:r>
                <a:rPr lang="en-US" sz="1899" spc="37" dirty="0" err="1" smtClean="0">
                  <a:solidFill>
                    <a:srgbClr val="1A3B29"/>
                  </a:solidFill>
                  <a:latin typeface="Open Sauce"/>
                </a:rPr>
                <a:t>koruma</a:t>
              </a:r>
              <a:r>
                <a:rPr lang="en-US" sz="1899" spc="37" dirty="0" smtClean="0">
                  <a:solidFill>
                    <a:srgbClr val="1A3B29"/>
                  </a:solidFill>
                  <a:latin typeface="Open Sauce"/>
                </a:rPr>
                <a:t> </a:t>
              </a:r>
              <a:r>
                <a:rPr lang="en-US" sz="1899" spc="37" dirty="0" err="1" smtClean="0">
                  <a:solidFill>
                    <a:srgbClr val="1A3B29"/>
                  </a:solidFill>
                  <a:latin typeface="Open Sauce"/>
                </a:rPr>
                <a:t>politikamıza</a:t>
              </a:r>
              <a:r>
                <a:rPr lang="en-US" sz="1899" spc="37" dirty="0" smtClean="0">
                  <a:solidFill>
                    <a:srgbClr val="1A3B29"/>
                  </a:solidFill>
                  <a:latin typeface="Open Sauce"/>
                </a:rPr>
                <a:t> </a:t>
              </a:r>
              <a:r>
                <a:rPr lang="en-US" sz="1899" spc="37" dirty="0" err="1" smtClean="0">
                  <a:solidFill>
                    <a:srgbClr val="1A3B29"/>
                  </a:solidFill>
                  <a:latin typeface="Open Sauce"/>
                </a:rPr>
                <a:t>katılımını</a:t>
              </a:r>
              <a:r>
                <a:rPr lang="en-US" sz="1899" spc="37" dirty="0" smtClean="0">
                  <a:solidFill>
                    <a:srgbClr val="1A3B29"/>
                  </a:solidFill>
                  <a:latin typeface="Open Sauce"/>
                </a:rPr>
                <a:t> </a:t>
              </a:r>
              <a:r>
                <a:rPr lang="en-US" sz="1899" spc="37" dirty="0" err="1" smtClean="0">
                  <a:solidFill>
                    <a:srgbClr val="1A3B29"/>
                  </a:solidFill>
                  <a:latin typeface="Open Sauce"/>
                </a:rPr>
                <a:t>sağlamak</a:t>
              </a:r>
              <a:r>
                <a:rPr lang="en-US" sz="1899" spc="37" dirty="0" smtClean="0">
                  <a:solidFill>
                    <a:srgbClr val="1A3B29"/>
                  </a:solidFill>
                  <a:latin typeface="Open Sauce"/>
                </a:rPr>
                <a:t> </a:t>
              </a:r>
              <a:r>
                <a:rPr lang="en-US" sz="1899" spc="37" dirty="0" err="1" smtClean="0">
                  <a:solidFill>
                    <a:srgbClr val="1A3B29"/>
                  </a:solidFill>
                  <a:latin typeface="Open Sauce"/>
                </a:rPr>
                <a:t>için</a:t>
              </a:r>
              <a:r>
                <a:rPr lang="en-US" sz="1899" spc="37" dirty="0" smtClean="0">
                  <a:solidFill>
                    <a:srgbClr val="1A3B29"/>
                  </a:solidFill>
                  <a:latin typeface="Open Sauce"/>
                </a:rPr>
                <a:t> </a:t>
              </a:r>
              <a:r>
                <a:rPr lang="en-US" sz="1899" spc="37" dirty="0" err="1" smtClean="0">
                  <a:solidFill>
                    <a:srgbClr val="1A3B29"/>
                  </a:solidFill>
                  <a:latin typeface="Open Sauce"/>
                </a:rPr>
                <a:t>çalışmalar</a:t>
              </a:r>
              <a:r>
                <a:rPr lang="en-US" sz="1899" spc="37" dirty="0" smtClean="0">
                  <a:solidFill>
                    <a:srgbClr val="1A3B29"/>
                  </a:solidFill>
                  <a:latin typeface="Open Sauce"/>
                </a:rPr>
                <a:t> </a:t>
              </a:r>
              <a:r>
                <a:rPr lang="en-US" sz="1899" spc="37" dirty="0" err="1" smtClean="0">
                  <a:solidFill>
                    <a:srgbClr val="1A3B29"/>
                  </a:solidFill>
                  <a:latin typeface="Open Sauce"/>
                </a:rPr>
                <a:t>yapar</a:t>
              </a:r>
              <a:r>
                <a:rPr lang="en-US" sz="1899" spc="37" dirty="0" smtClean="0">
                  <a:solidFill>
                    <a:srgbClr val="1A3B29"/>
                  </a:solidFill>
                  <a:latin typeface="Open Sauce"/>
                </a:rPr>
                <a:t>, </a:t>
              </a:r>
              <a:r>
                <a:rPr lang="en-US" sz="1899" spc="37" dirty="0" err="1" smtClean="0">
                  <a:solidFill>
                    <a:srgbClr val="1A3B29"/>
                  </a:solidFill>
                  <a:latin typeface="Open Sauce"/>
                </a:rPr>
                <a:t>bu</a:t>
              </a:r>
              <a:r>
                <a:rPr lang="en-US" sz="1899" spc="37" dirty="0" smtClean="0">
                  <a:solidFill>
                    <a:srgbClr val="1A3B29"/>
                  </a:solidFill>
                  <a:latin typeface="Open Sauce"/>
                </a:rPr>
                <a:t> </a:t>
              </a:r>
              <a:r>
                <a:rPr lang="en-US" sz="1899" spc="37" dirty="0" err="1" smtClean="0">
                  <a:solidFill>
                    <a:srgbClr val="1A3B29"/>
                  </a:solidFill>
                  <a:latin typeface="Open Sauce"/>
                </a:rPr>
                <a:t>felsefenin</a:t>
              </a:r>
              <a:r>
                <a:rPr lang="en-US" sz="1899" spc="37" dirty="0" smtClean="0">
                  <a:solidFill>
                    <a:srgbClr val="1A3B29"/>
                  </a:solidFill>
                  <a:latin typeface="Open Sauce"/>
                </a:rPr>
                <a:t> </a:t>
              </a:r>
              <a:r>
                <a:rPr lang="en-US" sz="1899" spc="37" dirty="0" err="1" smtClean="0">
                  <a:solidFill>
                    <a:srgbClr val="1A3B29"/>
                  </a:solidFill>
                  <a:latin typeface="Open Sauce"/>
                </a:rPr>
                <a:t>bir</a:t>
              </a:r>
              <a:r>
                <a:rPr lang="en-US" sz="1899" spc="37" dirty="0" smtClean="0">
                  <a:solidFill>
                    <a:srgbClr val="1A3B29"/>
                  </a:solidFill>
                  <a:latin typeface="Open Sauce"/>
                </a:rPr>
                <a:t> </a:t>
              </a:r>
              <a:r>
                <a:rPr lang="en-US" sz="1899" spc="37" dirty="0" err="1" smtClean="0">
                  <a:solidFill>
                    <a:srgbClr val="1A3B29"/>
                  </a:solidFill>
                  <a:latin typeface="Open Sauce"/>
                </a:rPr>
                <a:t>yaşam</a:t>
              </a:r>
              <a:r>
                <a:rPr lang="en-US" sz="1899" spc="37" dirty="0" smtClean="0">
                  <a:solidFill>
                    <a:srgbClr val="1A3B29"/>
                  </a:solidFill>
                  <a:latin typeface="Open Sauce"/>
                </a:rPr>
                <a:t> </a:t>
              </a:r>
              <a:r>
                <a:rPr lang="en-US" sz="1899" spc="37" dirty="0" err="1" smtClean="0">
                  <a:solidFill>
                    <a:srgbClr val="1A3B29"/>
                  </a:solidFill>
                  <a:latin typeface="Open Sauce"/>
                </a:rPr>
                <a:t>kültürü</a:t>
              </a:r>
              <a:r>
                <a:rPr lang="en-US" sz="1899" spc="37" dirty="0" smtClean="0">
                  <a:solidFill>
                    <a:srgbClr val="1A3B29"/>
                  </a:solidFill>
                  <a:latin typeface="Open Sauce"/>
                </a:rPr>
                <a:t> </a:t>
              </a:r>
              <a:r>
                <a:rPr lang="en-US" sz="1899" spc="37" dirty="0" err="1" smtClean="0">
                  <a:solidFill>
                    <a:srgbClr val="1A3B29"/>
                  </a:solidFill>
                  <a:latin typeface="Open Sauce"/>
                </a:rPr>
                <a:t>haline</a:t>
              </a:r>
              <a:r>
                <a:rPr lang="en-US" sz="1899" spc="37" dirty="0" smtClean="0">
                  <a:solidFill>
                    <a:srgbClr val="1A3B29"/>
                  </a:solidFill>
                  <a:latin typeface="Open Sauce"/>
                </a:rPr>
                <a:t> </a:t>
              </a:r>
              <a:r>
                <a:rPr lang="en-US" sz="1899" spc="37" dirty="0" err="1" smtClean="0">
                  <a:solidFill>
                    <a:srgbClr val="1A3B29"/>
                  </a:solidFill>
                  <a:latin typeface="Open Sauce"/>
                </a:rPr>
                <a:t>gelmesi</a:t>
              </a:r>
              <a:r>
                <a:rPr lang="en-US" sz="1899" spc="37" dirty="0" smtClean="0">
                  <a:solidFill>
                    <a:srgbClr val="1A3B29"/>
                  </a:solidFill>
                  <a:latin typeface="Open Sauce"/>
                </a:rPr>
                <a:t> </a:t>
              </a:r>
              <a:r>
                <a:rPr lang="en-US" sz="1899" spc="37" dirty="0" err="1" smtClean="0">
                  <a:solidFill>
                    <a:srgbClr val="1A3B29"/>
                  </a:solidFill>
                  <a:latin typeface="Open Sauce"/>
                </a:rPr>
                <a:t>için</a:t>
              </a:r>
              <a:r>
                <a:rPr lang="en-US" sz="1899" spc="37" dirty="0" smtClean="0">
                  <a:solidFill>
                    <a:srgbClr val="1A3B29"/>
                  </a:solidFill>
                  <a:latin typeface="Open Sauce"/>
                </a:rPr>
                <a:t> </a:t>
              </a:r>
              <a:r>
                <a:rPr lang="en-US" sz="1899" spc="37" dirty="0" err="1" smtClean="0">
                  <a:solidFill>
                    <a:srgbClr val="1A3B29"/>
                  </a:solidFill>
                  <a:latin typeface="Open Sauce"/>
                </a:rPr>
                <a:t>çalışırız</a:t>
              </a:r>
              <a:r>
                <a:rPr lang="en-US" sz="1899" spc="37" dirty="0" smtClean="0">
                  <a:solidFill>
                    <a:srgbClr val="1A3B29"/>
                  </a:solidFill>
                  <a:latin typeface="Open Sauce"/>
                </a:rPr>
                <a:t>.</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grpSp>
        <p:nvGrpSpPr>
          <p:cNvPr id="5" name="Group 2"/>
          <p:cNvGrpSpPr/>
          <p:nvPr/>
        </p:nvGrpSpPr>
        <p:grpSpPr>
          <a:xfrm>
            <a:off x="0" y="357154"/>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7" name="6 Dikdörtgen"/>
          <p:cNvSpPr/>
          <p:nvPr/>
        </p:nvSpPr>
        <p:spPr>
          <a:xfrm>
            <a:off x="1571572" y="500030"/>
            <a:ext cx="6309741" cy="1098058"/>
          </a:xfrm>
          <a:prstGeom prst="rect">
            <a:avLst/>
          </a:prstGeom>
        </p:spPr>
        <p:txBody>
          <a:bodyPr wrap="none">
            <a:spAutoFit/>
          </a:bodyPr>
          <a:lstStyle/>
          <a:p>
            <a:pPr>
              <a:lnSpc>
                <a:spcPts val="8960"/>
              </a:lnSpc>
            </a:pPr>
            <a:r>
              <a:rPr lang="en-US" sz="4800" dirty="0" smtClean="0">
                <a:solidFill>
                  <a:schemeClr val="bg1"/>
                </a:solidFill>
                <a:latin typeface="Open Sauce Heavy"/>
              </a:rPr>
              <a:t>ÇEVRE POLİTİKAMIZ</a:t>
            </a:r>
            <a:endParaRPr lang="en-US" sz="4800" dirty="0">
              <a:solidFill>
                <a:schemeClr val="bg1"/>
              </a:solidFill>
              <a:latin typeface="Open Sauce Heavy"/>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28592"/>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214382" y="642906"/>
            <a:ext cx="15626681" cy="9128609"/>
            <a:chOff x="-413953" y="-1965935"/>
            <a:chExt cx="20835574" cy="12171477"/>
          </a:xfrm>
        </p:grpSpPr>
        <p:sp>
          <p:nvSpPr>
            <p:cNvPr id="3" name="TextBox 3"/>
            <p:cNvSpPr txBox="1"/>
            <p:nvPr/>
          </p:nvSpPr>
          <p:spPr>
            <a:xfrm>
              <a:off x="-413953" y="-1965935"/>
              <a:ext cx="20454571" cy="1340966"/>
            </a:xfrm>
            <a:prstGeom prst="rect">
              <a:avLst/>
            </a:prstGeom>
          </p:spPr>
          <p:txBody>
            <a:bodyPr lIns="0" tIns="0" rIns="0" bIns="0" rtlCol="0" anchor="t">
              <a:spAutoFit/>
            </a:bodyPr>
            <a:lstStyle/>
            <a:p>
              <a:pPr>
                <a:lnSpc>
                  <a:spcPts val="8960"/>
                </a:lnSpc>
              </a:pPr>
              <a:r>
                <a:rPr lang="en-US" sz="4800" dirty="0" smtClean="0">
                  <a:solidFill>
                    <a:schemeClr val="bg1"/>
                  </a:solidFill>
                  <a:latin typeface="Open Sauce Heavy"/>
                </a:rPr>
                <a:t>Ç</a:t>
              </a:r>
              <a:r>
                <a:rPr lang="tr-TR" sz="4800" dirty="0" smtClean="0">
                  <a:solidFill>
                    <a:schemeClr val="bg1"/>
                  </a:solidFill>
                  <a:latin typeface="Open Sauce Heavy"/>
                </a:rPr>
                <a:t>EVRESEL SATINALMA POLİTİKAMIZ</a:t>
              </a:r>
              <a:endParaRPr lang="en-US" sz="4800" dirty="0">
                <a:solidFill>
                  <a:schemeClr val="bg1"/>
                </a:solidFill>
                <a:latin typeface="Open Sauce Heavy"/>
              </a:endParaRPr>
            </a:p>
          </p:txBody>
        </p:sp>
        <p:sp>
          <p:nvSpPr>
            <p:cNvPr id="4" name="TextBox 4"/>
            <p:cNvSpPr txBox="1"/>
            <p:nvPr/>
          </p:nvSpPr>
          <p:spPr>
            <a:xfrm>
              <a:off x="-32950" y="510582"/>
              <a:ext cx="20454571" cy="9694960"/>
            </a:xfrm>
            <a:prstGeom prst="rect">
              <a:avLst/>
            </a:prstGeom>
          </p:spPr>
          <p:txBody>
            <a:bodyPr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a:rPr>
                <a:t>Yiyecek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içecek</a:t>
              </a:r>
              <a:r>
                <a:rPr lang="en-US" sz="1899" spc="37" dirty="0">
                  <a:solidFill>
                    <a:srgbClr val="1A3B29"/>
                  </a:solidFill>
                  <a:latin typeface="Open Sauce"/>
                </a:rPr>
                <a:t> </a:t>
              </a:r>
              <a:r>
                <a:rPr lang="en-US" sz="1899" spc="37" dirty="0" err="1">
                  <a:solidFill>
                    <a:srgbClr val="1A3B29"/>
                  </a:solidFill>
                  <a:latin typeface="Open Sauce"/>
                </a:rPr>
                <a:t>alımlarındaki</a:t>
              </a:r>
              <a:r>
                <a:rPr lang="en-US" sz="1899" spc="37" dirty="0">
                  <a:solidFill>
                    <a:srgbClr val="1A3B29"/>
                  </a:solidFill>
                  <a:latin typeface="Open Sauce"/>
                </a:rPr>
                <a:t> </a:t>
              </a:r>
              <a:r>
                <a:rPr lang="en-US" sz="1899" spc="37" dirty="0" err="1">
                  <a:solidFill>
                    <a:srgbClr val="1A3B29"/>
                  </a:solidFill>
                  <a:latin typeface="Open Sauce"/>
                </a:rPr>
                <a:t>ambalaj</a:t>
              </a:r>
              <a:r>
                <a:rPr lang="en-US" sz="1899" spc="37" dirty="0">
                  <a:solidFill>
                    <a:srgbClr val="1A3B29"/>
                  </a:solidFill>
                  <a:latin typeface="Open Sauce"/>
                </a:rPr>
                <a:t> </a:t>
              </a:r>
              <a:r>
                <a:rPr lang="en-US" sz="1899" spc="37" dirty="0" err="1">
                  <a:solidFill>
                    <a:srgbClr val="1A3B29"/>
                  </a:solidFill>
                  <a:latin typeface="Open Sauce"/>
                </a:rPr>
                <a:t>malzemelerinin</a:t>
              </a:r>
              <a:r>
                <a:rPr lang="en-US" sz="1899" spc="37" dirty="0">
                  <a:solidFill>
                    <a:srgbClr val="1A3B29"/>
                  </a:solidFill>
                  <a:latin typeface="Open Sauce"/>
                </a:rPr>
                <a:t> </a:t>
              </a:r>
              <a:r>
                <a:rPr lang="en-US" sz="1899" spc="37" dirty="0" err="1">
                  <a:solidFill>
                    <a:srgbClr val="1A3B29"/>
                  </a:solidFill>
                  <a:latin typeface="Open Sauce"/>
                </a:rPr>
                <a:t>geri</a:t>
              </a:r>
              <a:r>
                <a:rPr lang="en-US" sz="1899" spc="37" dirty="0">
                  <a:solidFill>
                    <a:srgbClr val="1A3B29"/>
                  </a:solidFill>
                  <a:latin typeface="Open Sauce"/>
                </a:rPr>
                <a:t> </a:t>
              </a:r>
              <a:r>
                <a:rPr lang="en-US" sz="1899" spc="37" dirty="0" err="1">
                  <a:solidFill>
                    <a:srgbClr val="1A3B29"/>
                  </a:solidFill>
                  <a:latin typeface="Open Sauce"/>
                </a:rPr>
                <a:t>dönüşümlü</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önem</a:t>
              </a:r>
              <a:r>
                <a:rPr lang="en-US" sz="1899" spc="37" dirty="0">
                  <a:solidFill>
                    <a:srgbClr val="1A3B29"/>
                  </a:solidFill>
                  <a:latin typeface="Open Sauce"/>
                </a:rPr>
                <a:t> </a:t>
              </a:r>
              <a:r>
                <a:rPr lang="en-US" sz="1899" spc="37" dirty="0" err="1">
                  <a:solidFill>
                    <a:srgbClr val="1A3B29"/>
                  </a:solidFill>
                  <a:latin typeface="Open Sauce"/>
                </a:rPr>
                <a:t>verilmektedir</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Tedarikçilerimizle</a:t>
              </a:r>
              <a:r>
                <a:rPr lang="en-US" sz="1899" spc="37" dirty="0">
                  <a:solidFill>
                    <a:srgbClr val="1A3B29"/>
                  </a:solidFill>
                  <a:latin typeface="Open Sauce"/>
                </a:rPr>
                <a:t> </a:t>
              </a:r>
              <a:r>
                <a:rPr lang="en-US" sz="1899" spc="37" dirty="0" err="1">
                  <a:solidFill>
                    <a:srgbClr val="1A3B29"/>
                  </a:solidFill>
                  <a:latin typeface="Open Sauce"/>
                </a:rPr>
                <a:t>işbirliği</a:t>
              </a:r>
              <a:r>
                <a:rPr lang="en-US" sz="1899" spc="37" dirty="0">
                  <a:solidFill>
                    <a:srgbClr val="1A3B29"/>
                  </a:solidFill>
                  <a:latin typeface="Open Sauce"/>
                </a:rPr>
                <a:t> </a:t>
              </a:r>
              <a:r>
                <a:rPr lang="en-US" sz="1899" spc="37" dirty="0" err="1">
                  <a:solidFill>
                    <a:srgbClr val="1A3B29"/>
                  </a:solidFill>
                  <a:latin typeface="Open Sauce"/>
                </a:rPr>
                <a:t>yaparak</a:t>
              </a:r>
              <a:r>
                <a:rPr lang="en-US" sz="1899" spc="37" dirty="0">
                  <a:solidFill>
                    <a:srgbClr val="1A3B29"/>
                  </a:solidFill>
                  <a:latin typeface="Open Sauce"/>
                </a:rPr>
                <a:t> en </a:t>
              </a:r>
              <a:r>
                <a:rPr lang="en-US" sz="1899" spc="37" dirty="0" err="1">
                  <a:solidFill>
                    <a:srgbClr val="1A3B29"/>
                  </a:solidFill>
                  <a:latin typeface="Open Sauce"/>
                </a:rPr>
                <a:t>çok</a:t>
              </a:r>
              <a:r>
                <a:rPr lang="en-US" sz="1899" spc="37" dirty="0">
                  <a:solidFill>
                    <a:srgbClr val="1A3B29"/>
                  </a:solidFill>
                  <a:latin typeface="Open Sauce"/>
                </a:rPr>
                <a:t> </a:t>
              </a:r>
              <a:r>
                <a:rPr lang="en-US" sz="1899" spc="37" dirty="0" err="1">
                  <a:solidFill>
                    <a:srgbClr val="1A3B29"/>
                  </a:solidFill>
                  <a:latin typeface="Open Sauce"/>
                </a:rPr>
                <a:t>tükettiğimiz</a:t>
              </a:r>
              <a:r>
                <a:rPr lang="en-US" sz="1899" spc="37" dirty="0">
                  <a:solidFill>
                    <a:srgbClr val="1A3B29"/>
                  </a:solidFill>
                  <a:latin typeface="Open Sauce"/>
                </a:rPr>
                <a:t> </a:t>
              </a:r>
              <a:r>
                <a:rPr lang="en-US" sz="1899" spc="37" dirty="0" err="1">
                  <a:solidFill>
                    <a:srgbClr val="1A3B29"/>
                  </a:solidFill>
                  <a:latin typeface="Open Sauce"/>
                </a:rPr>
                <a:t>malların</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çevresel</a:t>
              </a:r>
              <a:r>
                <a:rPr lang="en-US" sz="1899" spc="37" dirty="0">
                  <a:solidFill>
                    <a:srgbClr val="1A3B29"/>
                  </a:solidFill>
                  <a:latin typeface="Open Sauce"/>
                </a:rPr>
                <a:t> </a:t>
              </a:r>
              <a:r>
                <a:rPr lang="en-US" sz="1899" spc="37" dirty="0" err="1">
                  <a:solidFill>
                    <a:srgbClr val="1A3B29"/>
                  </a:solidFill>
                  <a:latin typeface="Open Sauce"/>
                </a:rPr>
                <a:t>risklerini</a:t>
              </a:r>
              <a:r>
                <a:rPr lang="en-US" sz="1899" spc="37" dirty="0">
                  <a:solidFill>
                    <a:srgbClr val="1A3B29"/>
                  </a:solidFill>
                  <a:latin typeface="Open Sauce"/>
                </a:rPr>
                <a:t> </a:t>
              </a:r>
              <a:r>
                <a:rPr lang="en-US" sz="1899" spc="37" dirty="0" err="1" smtClean="0">
                  <a:solidFill>
                    <a:srgbClr val="1A3B29"/>
                  </a:solidFill>
                  <a:latin typeface="Open Sauce"/>
                </a:rPr>
                <a:t>değerlendirir</a:t>
              </a:r>
              <a:r>
                <a:rPr lang="en-US" sz="1899" spc="37" dirty="0">
                  <a:solidFill>
                    <a:srgbClr val="1A3B29"/>
                  </a:solidFill>
                  <a:latin typeface="Open Sauce"/>
                </a:rPr>
                <a:t>, </a:t>
              </a:r>
              <a:r>
                <a:rPr lang="en-US" sz="1899" spc="37" dirty="0" err="1">
                  <a:solidFill>
                    <a:srgbClr val="1A3B29"/>
                  </a:solidFill>
                  <a:latin typeface="Open Sauce"/>
                </a:rPr>
                <a:t>satın</a:t>
              </a:r>
              <a:r>
                <a:rPr lang="en-US" sz="1899" spc="37" dirty="0">
                  <a:solidFill>
                    <a:srgbClr val="1A3B29"/>
                  </a:solidFill>
                  <a:latin typeface="Open Sauce"/>
                </a:rPr>
                <a:t> alma </a:t>
              </a:r>
              <a:r>
                <a:rPr lang="en-US" sz="1899" spc="37" dirty="0" err="1">
                  <a:solidFill>
                    <a:srgbClr val="1A3B29"/>
                  </a:solidFill>
                  <a:latin typeface="Open Sauce"/>
                </a:rPr>
                <a:t>karar</a:t>
              </a:r>
              <a:r>
                <a:rPr lang="en-US" sz="1899" spc="37" dirty="0">
                  <a:solidFill>
                    <a:srgbClr val="1A3B29"/>
                  </a:solidFill>
                  <a:latin typeface="Open Sauce"/>
                </a:rPr>
                <a:t> </a:t>
              </a:r>
              <a:r>
                <a:rPr lang="en-US" sz="1899" spc="37" dirty="0" err="1">
                  <a:solidFill>
                    <a:srgbClr val="1A3B29"/>
                  </a:solidFill>
                  <a:latin typeface="Open Sauce"/>
                </a:rPr>
                <a:t>sürecimizde</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çevresel</a:t>
              </a:r>
              <a:r>
                <a:rPr lang="en-US" sz="1899" spc="37" dirty="0">
                  <a:solidFill>
                    <a:srgbClr val="1A3B29"/>
                  </a:solidFill>
                  <a:latin typeface="Open Sauce"/>
                </a:rPr>
                <a:t> </a:t>
              </a:r>
              <a:r>
                <a:rPr lang="en-US" sz="1899" spc="37" dirty="0" err="1">
                  <a:solidFill>
                    <a:srgbClr val="1A3B29"/>
                  </a:solidFill>
                  <a:latin typeface="Open Sauce"/>
                </a:rPr>
                <a:t>kriterleri</a:t>
              </a:r>
              <a:r>
                <a:rPr lang="en-US" sz="1899" spc="37" dirty="0">
                  <a:solidFill>
                    <a:srgbClr val="1A3B29"/>
                  </a:solidFill>
                  <a:latin typeface="Open Sauce"/>
                </a:rPr>
                <a:t> de </a:t>
              </a:r>
              <a:r>
                <a:rPr lang="en-US" sz="1899" spc="37" dirty="0" err="1">
                  <a:solidFill>
                    <a:srgbClr val="1A3B29"/>
                  </a:solidFill>
                  <a:latin typeface="Open Sauce"/>
                </a:rPr>
                <a:t>göz</a:t>
              </a:r>
              <a:r>
                <a:rPr lang="en-US" sz="1899" spc="37" dirty="0">
                  <a:solidFill>
                    <a:srgbClr val="1A3B29"/>
                  </a:solidFill>
                  <a:latin typeface="Open Sauce"/>
                </a:rPr>
                <a:t> </a:t>
              </a:r>
              <a:r>
                <a:rPr lang="en-US" sz="1899" spc="37" dirty="0" err="1">
                  <a:solidFill>
                    <a:srgbClr val="1A3B29"/>
                  </a:solidFill>
                  <a:latin typeface="Open Sauce"/>
                </a:rPr>
                <a:t>önünde</a:t>
              </a:r>
              <a:r>
                <a:rPr lang="en-US" sz="1899" spc="37" dirty="0">
                  <a:solidFill>
                    <a:srgbClr val="1A3B29"/>
                  </a:solidFill>
                  <a:latin typeface="Open Sauce"/>
                </a:rPr>
                <a:t> </a:t>
              </a:r>
              <a:r>
                <a:rPr lang="en-US" sz="1899" spc="37" dirty="0" err="1">
                  <a:solidFill>
                    <a:srgbClr val="1A3B29"/>
                  </a:solidFill>
                  <a:latin typeface="Open Sauce"/>
                </a:rPr>
                <a:t>bulundururuz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Satın</a:t>
              </a:r>
              <a:r>
                <a:rPr lang="en-US" sz="1899" spc="37" dirty="0">
                  <a:solidFill>
                    <a:srgbClr val="1A3B29"/>
                  </a:solidFill>
                  <a:latin typeface="Open Sauce"/>
                </a:rPr>
                <a:t> </a:t>
              </a:r>
              <a:r>
                <a:rPr lang="en-US" sz="1899" spc="37" dirty="0" err="1">
                  <a:solidFill>
                    <a:srgbClr val="1A3B29"/>
                  </a:solidFill>
                  <a:latin typeface="Open Sauce"/>
                </a:rPr>
                <a:t>alımlarda</a:t>
              </a:r>
              <a:r>
                <a:rPr lang="en-US" sz="1899" spc="37" dirty="0">
                  <a:solidFill>
                    <a:srgbClr val="1A3B29"/>
                  </a:solidFill>
                  <a:latin typeface="Open Sauce"/>
                </a:rPr>
                <a:t>, ISO 14001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Yönetim</a:t>
              </a:r>
              <a:r>
                <a:rPr lang="en-US" sz="1899" spc="37" dirty="0">
                  <a:solidFill>
                    <a:srgbClr val="1A3B29"/>
                  </a:solidFill>
                  <a:latin typeface="Open Sauce"/>
                </a:rPr>
                <a:t> </a:t>
              </a:r>
              <a:r>
                <a:rPr lang="en-US" sz="1899" spc="37" dirty="0" err="1">
                  <a:solidFill>
                    <a:srgbClr val="1A3B29"/>
                  </a:solidFill>
                  <a:latin typeface="Open Sauce"/>
                </a:rPr>
                <a:t>Sistemi</a:t>
              </a:r>
              <a:r>
                <a:rPr lang="en-US" sz="1899" spc="37" dirty="0">
                  <a:solidFill>
                    <a:srgbClr val="1A3B29"/>
                  </a:solidFill>
                  <a:latin typeface="Open Sauce"/>
                </a:rPr>
                <a:t> </a:t>
              </a:r>
              <a:r>
                <a:rPr lang="en-US" sz="1899" spc="37" dirty="0" err="1">
                  <a:solidFill>
                    <a:srgbClr val="1A3B29"/>
                  </a:solidFill>
                  <a:latin typeface="Open Sauce"/>
                </a:rPr>
                <a:t>belgesine</a:t>
              </a:r>
              <a:r>
                <a:rPr lang="en-US" sz="1899" spc="37" dirty="0">
                  <a:solidFill>
                    <a:srgbClr val="1A3B29"/>
                  </a:solidFill>
                  <a:latin typeface="Open Sauce"/>
                </a:rPr>
                <a:t> </a:t>
              </a:r>
              <a:r>
                <a:rPr lang="en-US" sz="1899" spc="37" dirty="0" err="1">
                  <a:solidFill>
                    <a:srgbClr val="1A3B29"/>
                  </a:solidFill>
                  <a:latin typeface="Open Sauce"/>
                </a:rPr>
                <a:t>veya</a:t>
              </a:r>
              <a:r>
                <a:rPr lang="en-US" sz="1899" spc="37" dirty="0">
                  <a:solidFill>
                    <a:srgbClr val="1A3B29"/>
                  </a:solidFill>
                  <a:latin typeface="Open Sauce"/>
                </a:rPr>
                <a:t> </a:t>
              </a:r>
              <a:r>
                <a:rPr lang="en-US" sz="1899" spc="37" dirty="0" err="1">
                  <a:solidFill>
                    <a:srgbClr val="1A3B29"/>
                  </a:solidFill>
                  <a:latin typeface="Open Sauce"/>
                </a:rPr>
                <a:t>uluslararası</a:t>
              </a:r>
              <a:r>
                <a:rPr lang="en-US" sz="1899" spc="37" dirty="0">
                  <a:solidFill>
                    <a:srgbClr val="1A3B29"/>
                  </a:solidFill>
                  <a:latin typeface="Open Sauce"/>
                </a:rPr>
                <a:t> </a:t>
              </a:r>
              <a:r>
                <a:rPr lang="en-US" sz="1899" spc="37" dirty="0" err="1">
                  <a:solidFill>
                    <a:srgbClr val="1A3B29"/>
                  </a:solidFill>
                  <a:latin typeface="Open Sauce"/>
                </a:rPr>
                <a:t>platformda</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görmüş</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sertifikasına</a:t>
              </a:r>
              <a:r>
                <a:rPr lang="en-US" sz="1899" spc="37" dirty="0">
                  <a:solidFill>
                    <a:srgbClr val="1A3B29"/>
                  </a:solidFill>
                  <a:latin typeface="Open Sauce"/>
                </a:rPr>
                <a:t> </a:t>
              </a:r>
              <a:r>
                <a:rPr lang="en-US" sz="1899" spc="37" dirty="0" err="1">
                  <a:solidFill>
                    <a:srgbClr val="1A3B29"/>
                  </a:solidFill>
                  <a:latin typeface="Open Sauce"/>
                </a:rPr>
                <a:t>sahip</a:t>
              </a:r>
              <a:r>
                <a:rPr lang="en-US" sz="1899" spc="37" dirty="0">
                  <a:solidFill>
                    <a:srgbClr val="1A3B29"/>
                  </a:solidFill>
                  <a:latin typeface="Open Sauce"/>
                </a:rPr>
                <a:t> </a:t>
              </a:r>
              <a:r>
                <a:rPr lang="en-US" sz="1899" spc="37" dirty="0" err="1">
                  <a:solidFill>
                    <a:srgbClr val="1A3B29"/>
                  </a:solidFill>
                  <a:latin typeface="Open Sauce"/>
                </a:rPr>
                <a:t>tedarikçilere</a:t>
              </a:r>
              <a:r>
                <a:rPr lang="en-US" sz="1899" spc="37" dirty="0">
                  <a:solidFill>
                    <a:srgbClr val="1A3B29"/>
                  </a:solidFill>
                  <a:latin typeface="Open Sauce"/>
                </a:rPr>
                <a:t> </a:t>
              </a:r>
              <a:r>
                <a:rPr lang="en-US" sz="1899" spc="37" dirty="0" err="1">
                  <a:solidFill>
                    <a:srgbClr val="1A3B29"/>
                  </a:solidFill>
                  <a:latin typeface="Open Sauce"/>
                </a:rPr>
                <a:t>öncelik</a:t>
              </a:r>
              <a:r>
                <a:rPr lang="en-US" sz="1899" spc="37" dirty="0">
                  <a:solidFill>
                    <a:srgbClr val="1A3B29"/>
                  </a:solidFill>
                  <a:latin typeface="Open Sauce"/>
                </a:rPr>
                <a:t> </a:t>
              </a:r>
              <a:r>
                <a:rPr lang="en-US" sz="1899" spc="37" dirty="0" err="1">
                  <a:solidFill>
                    <a:srgbClr val="1A3B29"/>
                  </a:solidFill>
                  <a:latin typeface="Open Sauce"/>
                </a:rPr>
                <a:t>verilmektedir</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Satın</a:t>
              </a:r>
              <a:r>
                <a:rPr lang="en-US" sz="1899" spc="37" dirty="0">
                  <a:solidFill>
                    <a:srgbClr val="1A3B29"/>
                  </a:solidFill>
                  <a:latin typeface="Open Sauce"/>
                </a:rPr>
                <a:t> </a:t>
              </a:r>
              <a:r>
                <a:rPr lang="en-US" sz="1899" spc="37" dirty="0" err="1">
                  <a:solidFill>
                    <a:srgbClr val="1A3B29"/>
                  </a:solidFill>
                  <a:latin typeface="Open Sauce"/>
                </a:rPr>
                <a:t>almalarda</a:t>
              </a:r>
              <a:r>
                <a:rPr lang="en-US" sz="1899" spc="37" dirty="0">
                  <a:solidFill>
                    <a:srgbClr val="1A3B29"/>
                  </a:solidFill>
                  <a:latin typeface="Open Sauce"/>
                </a:rPr>
                <a:t> </a:t>
              </a:r>
              <a:r>
                <a:rPr lang="en-US" sz="1899" spc="37" dirty="0" err="1">
                  <a:solidFill>
                    <a:srgbClr val="1A3B29"/>
                  </a:solidFill>
                  <a:latin typeface="Open Sauce"/>
                </a:rPr>
                <a:t>mümkün</a:t>
              </a:r>
              <a:r>
                <a:rPr lang="en-US" sz="1899" spc="37" dirty="0">
                  <a:solidFill>
                    <a:srgbClr val="1A3B29"/>
                  </a:solidFill>
                  <a:latin typeface="Open Sauce"/>
                </a:rPr>
                <a:t> </a:t>
              </a:r>
              <a:r>
                <a:rPr lang="en-US" sz="1899" spc="37" dirty="0" err="1">
                  <a:solidFill>
                    <a:srgbClr val="1A3B29"/>
                  </a:solidFill>
                  <a:latin typeface="Open Sauce"/>
                </a:rPr>
                <a:t>olan</a:t>
              </a:r>
              <a:r>
                <a:rPr lang="en-US" sz="1899" spc="37" dirty="0">
                  <a:solidFill>
                    <a:srgbClr val="1A3B29"/>
                  </a:solidFill>
                  <a:latin typeface="Open Sauce"/>
                </a:rPr>
                <a:t> her </a:t>
              </a:r>
              <a:r>
                <a:rPr lang="en-US" sz="1899" spc="37" dirty="0" err="1">
                  <a:solidFill>
                    <a:srgbClr val="1A3B29"/>
                  </a:solidFill>
                  <a:latin typeface="Open Sauce"/>
                </a:rPr>
                <a:t>yerde</a:t>
              </a:r>
              <a:r>
                <a:rPr lang="en-US" sz="1899" spc="37" dirty="0">
                  <a:solidFill>
                    <a:srgbClr val="1A3B29"/>
                  </a:solidFill>
                  <a:latin typeface="Open Sauce"/>
                </a:rPr>
                <a:t> </a:t>
              </a:r>
              <a:r>
                <a:rPr lang="en-US" sz="1899" spc="37" dirty="0" err="1">
                  <a:solidFill>
                    <a:srgbClr val="1A3B29"/>
                  </a:solidFill>
                  <a:latin typeface="Open Sauce"/>
                </a:rPr>
                <a:t>büyük</a:t>
              </a:r>
              <a:r>
                <a:rPr lang="en-US" sz="1899" spc="37" dirty="0">
                  <a:solidFill>
                    <a:srgbClr val="1A3B29"/>
                  </a:solidFill>
                  <a:latin typeface="Open Sauce"/>
                </a:rPr>
                <a:t> </a:t>
              </a:r>
              <a:r>
                <a:rPr lang="en-US" sz="1899" spc="37" dirty="0" err="1">
                  <a:solidFill>
                    <a:srgbClr val="1A3B29"/>
                  </a:solidFill>
                  <a:latin typeface="Open Sauce"/>
                </a:rPr>
                <a:t>ambalajlı</a:t>
              </a:r>
              <a:r>
                <a:rPr lang="en-US" sz="1899" spc="37" dirty="0">
                  <a:solidFill>
                    <a:srgbClr val="1A3B29"/>
                  </a:solidFill>
                  <a:latin typeface="Open Sauce"/>
                </a:rPr>
                <a:t> </a:t>
              </a:r>
              <a:r>
                <a:rPr lang="en-US" sz="1899" spc="37" dirty="0" err="1">
                  <a:solidFill>
                    <a:srgbClr val="1A3B29"/>
                  </a:solidFill>
                  <a:latin typeface="Open Sauce"/>
                </a:rPr>
                <a:t>ürün</a:t>
              </a:r>
              <a:r>
                <a:rPr lang="en-US" sz="1899" spc="37" dirty="0">
                  <a:solidFill>
                    <a:srgbClr val="1A3B29"/>
                  </a:solidFill>
                  <a:latin typeface="Open Sauce"/>
                </a:rPr>
                <a:t> </a:t>
              </a:r>
              <a:r>
                <a:rPr lang="en-US" sz="1899" spc="37" dirty="0" err="1">
                  <a:solidFill>
                    <a:srgbClr val="1A3B29"/>
                  </a:solidFill>
                  <a:latin typeface="Open Sauce"/>
                </a:rPr>
                <a:t>tedarikini</a:t>
              </a:r>
              <a:r>
                <a:rPr lang="en-US" sz="1899" spc="37" dirty="0">
                  <a:solidFill>
                    <a:srgbClr val="1A3B29"/>
                  </a:solidFill>
                  <a:latin typeface="Open Sauce"/>
                </a:rPr>
                <a:t> </a:t>
              </a:r>
              <a:r>
                <a:rPr lang="en-US" sz="1899" spc="37" dirty="0" err="1">
                  <a:solidFill>
                    <a:srgbClr val="1A3B29"/>
                  </a:solidFill>
                  <a:latin typeface="Open Sauce"/>
                </a:rPr>
                <a:t>önceliğimiz</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etmekte</a:t>
              </a:r>
              <a:r>
                <a:rPr lang="en-US" sz="1899" spc="37" dirty="0">
                  <a:solidFill>
                    <a:srgbClr val="1A3B29"/>
                  </a:solidFill>
                  <a:latin typeface="Open Sauce"/>
                </a:rPr>
                <a:t>, </a:t>
              </a:r>
              <a:r>
                <a:rPr lang="en-US" sz="1899" spc="37" dirty="0" err="1">
                  <a:solidFill>
                    <a:srgbClr val="1A3B29"/>
                  </a:solidFill>
                  <a:latin typeface="Open Sauce"/>
                </a:rPr>
                <a:t>böylece</a:t>
              </a:r>
              <a:r>
                <a:rPr lang="en-US" sz="1899" spc="37" dirty="0">
                  <a:solidFill>
                    <a:srgbClr val="1A3B29"/>
                  </a:solidFill>
                  <a:latin typeface="Open Sauce"/>
                </a:rPr>
                <a:t> </a:t>
              </a:r>
              <a:r>
                <a:rPr lang="en-US" sz="1899" spc="37" dirty="0" err="1">
                  <a:solidFill>
                    <a:srgbClr val="1A3B29"/>
                  </a:solidFill>
                  <a:latin typeface="Open Sauce"/>
                </a:rPr>
                <a:t>fazla</a:t>
              </a:r>
              <a:r>
                <a:rPr lang="en-US" sz="1899" spc="37" dirty="0">
                  <a:solidFill>
                    <a:srgbClr val="1A3B29"/>
                  </a:solidFill>
                  <a:latin typeface="Open Sauce"/>
                </a:rPr>
                <a:t> </a:t>
              </a:r>
              <a:r>
                <a:rPr lang="en-US" sz="1899" spc="37" dirty="0" err="1">
                  <a:solidFill>
                    <a:srgbClr val="1A3B29"/>
                  </a:solidFill>
                  <a:latin typeface="Open Sauce"/>
                </a:rPr>
                <a:t>ambalaj</a:t>
              </a:r>
              <a:r>
                <a:rPr lang="en-US" sz="1899" spc="37" dirty="0">
                  <a:solidFill>
                    <a:srgbClr val="1A3B29"/>
                  </a:solidFill>
                  <a:latin typeface="Open Sauce"/>
                </a:rPr>
                <a:t> </a:t>
              </a:r>
              <a:r>
                <a:rPr lang="en-US" sz="1899" spc="37" dirty="0" err="1">
                  <a:solidFill>
                    <a:srgbClr val="1A3B29"/>
                  </a:solidFill>
                  <a:latin typeface="Open Sauce"/>
                </a:rPr>
                <a:t>atığı</a:t>
              </a:r>
              <a:r>
                <a:rPr lang="en-US" sz="1899" spc="37" dirty="0">
                  <a:solidFill>
                    <a:srgbClr val="1A3B29"/>
                  </a:solidFill>
                  <a:latin typeface="Open Sauce"/>
                </a:rPr>
                <a:t> </a:t>
              </a:r>
              <a:r>
                <a:rPr lang="en-US" sz="1899" spc="37" dirty="0" err="1">
                  <a:solidFill>
                    <a:srgbClr val="1A3B29"/>
                  </a:solidFill>
                  <a:latin typeface="Open Sauce"/>
                </a:rPr>
                <a:t>oluşumunu</a:t>
              </a:r>
              <a:r>
                <a:rPr lang="en-US" sz="1899" spc="37" dirty="0">
                  <a:solidFill>
                    <a:srgbClr val="1A3B29"/>
                  </a:solidFill>
                  <a:latin typeface="Open Sauce"/>
                </a:rPr>
                <a:t> </a:t>
              </a:r>
              <a:r>
                <a:rPr lang="en-US" sz="1899" spc="37" dirty="0" err="1">
                  <a:solidFill>
                    <a:srgbClr val="1A3B29"/>
                  </a:solidFill>
                  <a:latin typeface="Open Sauce"/>
                </a:rPr>
                <a:t>engellemeye</a:t>
              </a:r>
              <a:r>
                <a:rPr lang="en-US" sz="1899" spc="37" dirty="0">
                  <a:solidFill>
                    <a:srgbClr val="1A3B29"/>
                  </a:solidFill>
                  <a:latin typeface="Open Sauce"/>
                </a:rPr>
                <a:t> </a:t>
              </a:r>
              <a:r>
                <a:rPr lang="en-US" sz="1899" spc="37" dirty="0" err="1">
                  <a:solidFill>
                    <a:srgbClr val="1A3B29"/>
                  </a:solidFill>
                  <a:latin typeface="Open Sauce"/>
                </a:rPr>
                <a:t>çalışılmaktadır</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İşletmemizde</a:t>
              </a:r>
              <a:r>
                <a:rPr lang="en-US" sz="1899" spc="37" dirty="0">
                  <a:solidFill>
                    <a:srgbClr val="1A3B29"/>
                  </a:solidFill>
                  <a:latin typeface="Open Sauce"/>
                </a:rPr>
                <a:t> </a:t>
              </a:r>
              <a:r>
                <a:rPr lang="en-US" sz="1899" spc="37" dirty="0" err="1">
                  <a:solidFill>
                    <a:srgbClr val="1A3B29"/>
                  </a:solidFill>
                  <a:latin typeface="Open Sauce"/>
                </a:rPr>
                <a:t>elektrikli</a:t>
              </a:r>
              <a:r>
                <a:rPr lang="en-US" sz="1899" spc="37" dirty="0">
                  <a:solidFill>
                    <a:srgbClr val="1A3B29"/>
                  </a:solidFill>
                  <a:latin typeface="Open Sauce"/>
                </a:rPr>
                <a:t> </a:t>
              </a:r>
              <a:r>
                <a:rPr lang="en-US" sz="1899" spc="37" dirty="0" err="1">
                  <a:solidFill>
                    <a:srgbClr val="1A3B29"/>
                  </a:solidFill>
                  <a:latin typeface="Open Sauce"/>
                </a:rPr>
                <a:t>cihaz</a:t>
              </a:r>
              <a:r>
                <a:rPr lang="en-US" sz="1899" spc="37" dirty="0">
                  <a:solidFill>
                    <a:srgbClr val="1A3B29"/>
                  </a:solidFill>
                  <a:latin typeface="Open Sauce"/>
                </a:rPr>
                <a:t> </a:t>
              </a:r>
              <a:r>
                <a:rPr lang="en-US" sz="1899" spc="37" dirty="0" err="1">
                  <a:solidFill>
                    <a:srgbClr val="1A3B29"/>
                  </a:solidFill>
                  <a:latin typeface="Open Sauce"/>
                </a:rPr>
                <a:t>alımlarında</a:t>
              </a:r>
              <a:r>
                <a:rPr lang="en-US" sz="1899" spc="37" dirty="0">
                  <a:solidFill>
                    <a:srgbClr val="1A3B29"/>
                  </a:solidFill>
                  <a:latin typeface="Open Sauce"/>
                </a:rPr>
                <a:t> </a:t>
              </a:r>
              <a:r>
                <a:rPr lang="en-US" sz="1899" spc="37" dirty="0" err="1">
                  <a:solidFill>
                    <a:srgbClr val="1A3B29"/>
                  </a:solidFill>
                  <a:latin typeface="Open Sauce"/>
                </a:rPr>
                <a:t>elektrik</a:t>
              </a:r>
              <a:r>
                <a:rPr lang="en-US" sz="1899" spc="37" dirty="0">
                  <a:solidFill>
                    <a:srgbClr val="1A3B29"/>
                  </a:solidFill>
                  <a:latin typeface="Open Sauce"/>
                </a:rPr>
                <a:t> </a:t>
              </a:r>
              <a:r>
                <a:rPr lang="en-US" sz="1899" spc="37" dirty="0" err="1">
                  <a:solidFill>
                    <a:srgbClr val="1A3B29"/>
                  </a:solidFill>
                  <a:latin typeface="Open Sauce"/>
                </a:rPr>
                <a:t>kullanım</a:t>
              </a:r>
              <a:r>
                <a:rPr lang="en-US" sz="1899" spc="37" dirty="0">
                  <a:solidFill>
                    <a:srgbClr val="1A3B29"/>
                  </a:solidFill>
                  <a:latin typeface="Open Sauce"/>
                </a:rPr>
                <a:t> </a:t>
              </a:r>
              <a:r>
                <a:rPr lang="en-US" sz="1899" spc="37" dirty="0" err="1">
                  <a:solidFill>
                    <a:srgbClr val="1A3B29"/>
                  </a:solidFill>
                  <a:latin typeface="Open Sauce"/>
                </a:rPr>
                <a:t>tipinin</a:t>
              </a:r>
              <a:r>
                <a:rPr lang="en-US" sz="1899" spc="37" dirty="0">
                  <a:solidFill>
                    <a:srgbClr val="1A3B29"/>
                  </a:solidFill>
                  <a:latin typeface="Open Sauce"/>
                </a:rPr>
                <a:t> A - C </a:t>
              </a:r>
              <a:r>
                <a:rPr lang="en-US" sz="1899" spc="37" dirty="0" err="1">
                  <a:solidFill>
                    <a:srgbClr val="1A3B29"/>
                  </a:solidFill>
                  <a:latin typeface="Open Sauce"/>
                </a:rPr>
                <a:t>sınıfı</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dikkat</a:t>
              </a:r>
              <a:r>
                <a:rPr lang="en-US" sz="1899" spc="37" dirty="0">
                  <a:solidFill>
                    <a:srgbClr val="1A3B29"/>
                  </a:solidFill>
                  <a:latin typeface="Open Sauce"/>
                </a:rPr>
                <a:t> </a:t>
              </a:r>
              <a:r>
                <a:rPr lang="en-US" sz="1899" spc="37" dirty="0" err="1">
                  <a:solidFill>
                    <a:srgbClr val="1A3B29"/>
                  </a:solidFill>
                  <a:latin typeface="Open Sauce"/>
                </a:rPr>
                <a:t>etmekteyiz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Alınacak</a:t>
              </a:r>
              <a:r>
                <a:rPr lang="en-US" sz="1899" spc="37" dirty="0">
                  <a:solidFill>
                    <a:srgbClr val="1A3B29"/>
                  </a:solidFill>
                  <a:latin typeface="Open Sauce"/>
                </a:rPr>
                <a:t> </a:t>
              </a:r>
              <a:r>
                <a:rPr lang="en-US" sz="1899" spc="37" dirty="0" err="1">
                  <a:solidFill>
                    <a:srgbClr val="1A3B29"/>
                  </a:solidFill>
                  <a:latin typeface="Open Sauce"/>
                </a:rPr>
                <a:t>ürünün</a:t>
              </a:r>
              <a:r>
                <a:rPr lang="en-US" sz="1899" spc="37" dirty="0">
                  <a:solidFill>
                    <a:srgbClr val="1A3B29"/>
                  </a:solidFill>
                  <a:latin typeface="Open Sauce"/>
                </a:rPr>
                <a:t> </a:t>
              </a:r>
              <a:r>
                <a:rPr lang="en-US" sz="1899" spc="37" dirty="0" err="1">
                  <a:solidFill>
                    <a:srgbClr val="1A3B29"/>
                  </a:solidFill>
                  <a:latin typeface="Open Sauce"/>
                </a:rPr>
                <a:t>çevreye</a:t>
              </a:r>
              <a:r>
                <a:rPr lang="en-US" sz="1899" spc="37" dirty="0">
                  <a:solidFill>
                    <a:srgbClr val="1A3B29"/>
                  </a:solidFill>
                  <a:latin typeface="Open Sauce"/>
                </a:rPr>
                <a:t> </a:t>
              </a:r>
              <a:r>
                <a:rPr lang="en-US" sz="1899" spc="37" dirty="0" err="1">
                  <a:solidFill>
                    <a:srgbClr val="1A3B29"/>
                  </a:solidFill>
                  <a:latin typeface="Open Sauce"/>
                </a:rPr>
                <a:t>duyarlı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tasarruflu</a:t>
              </a:r>
              <a:r>
                <a:rPr lang="en-US" sz="1899" spc="37" dirty="0">
                  <a:solidFill>
                    <a:srgbClr val="1A3B29"/>
                  </a:solidFill>
                  <a:latin typeface="Open Sauce"/>
                </a:rPr>
                <a:t> </a:t>
              </a:r>
              <a:r>
                <a:rPr lang="en-US" sz="1899" spc="37" dirty="0" err="1">
                  <a:solidFill>
                    <a:srgbClr val="1A3B29"/>
                  </a:solidFill>
                  <a:latin typeface="Open Sauce"/>
                </a:rPr>
                <a:t>ürünler</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dikkat</a:t>
              </a:r>
              <a:r>
                <a:rPr lang="en-US" sz="1899" spc="37" dirty="0">
                  <a:solidFill>
                    <a:srgbClr val="1A3B29"/>
                  </a:solidFill>
                  <a:latin typeface="Open Sauce"/>
                </a:rPr>
                <a:t> </a:t>
              </a:r>
              <a:r>
                <a:rPr lang="en-US" sz="1899" spc="37" dirty="0" err="1">
                  <a:solidFill>
                    <a:srgbClr val="1A3B29"/>
                  </a:solidFill>
                  <a:latin typeface="Open Sauce"/>
                </a:rPr>
                <a:t>etmeyi</a:t>
              </a:r>
              <a:r>
                <a:rPr lang="en-US" sz="1899" spc="37" dirty="0">
                  <a:solidFill>
                    <a:srgbClr val="1A3B29"/>
                  </a:solidFill>
                  <a:latin typeface="Open Sauce"/>
                </a:rPr>
                <a:t>, </a:t>
              </a:r>
              <a:r>
                <a:rPr lang="en-US" sz="1899" spc="37" dirty="0" err="1">
                  <a:solidFill>
                    <a:srgbClr val="1A3B29"/>
                  </a:solidFill>
                  <a:latin typeface="Open Sauce"/>
                </a:rPr>
                <a:t>alımı</a:t>
              </a:r>
              <a:r>
                <a:rPr lang="en-US" sz="1899" spc="37" dirty="0">
                  <a:solidFill>
                    <a:srgbClr val="1A3B29"/>
                  </a:solidFill>
                  <a:latin typeface="Open Sauce"/>
                </a:rPr>
                <a:t> </a:t>
              </a:r>
              <a:r>
                <a:rPr lang="en-US" sz="1899" spc="37" dirty="0" err="1">
                  <a:solidFill>
                    <a:srgbClr val="1A3B29"/>
                  </a:solidFill>
                  <a:latin typeface="Open Sauce"/>
                </a:rPr>
                <a:t>yapılan</a:t>
              </a:r>
              <a:r>
                <a:rPr lang="en-US" sz="1899" spc="37" dirty="0">
                  <a:solidFill>
                    <a:srgbClr val="1A3B29"/>
                  </a:solidFill>
                  <a:latin typeface="Open Sauce"/>
                </a:rPr>
                <a:t> </a:t>
              </a:r>
              <a:r>
                <a:rPr lang="en-US" sz="1899" spc="37" dirty="0" err="1">
                  <a:solidFill>
                    <a:srgbClr val="1A3B29"/>
                  </a:solidFill>
                  <a:latin typeface="Open Sauce"/>
                </a:rPr>
                <a:t>bütün</a:t>
              </a:r>
              <a:r>
                <a:rPr lang="en-US" sz="1899" spc="37" dirty="0">
                  <a:solidFill>
                    <a:srgbClr val="1A3B29"/>
                  </a:solidFill>
                  <a:latin typeface="Open Sauce"/>
                </a:rPr>
                <a:t> </a:t>
              </a:r>
              <a:r>
                <a:rPr lang="en-US" sz="1899" spc="37" dirty="0" err="1">
                  <a:solidFill>
                    <a:srgbClr val="1A3B29"/>
                  </a:solidFill>
                  <a:latin typeface="Open Sauce"/>
                </a:rPr>
                <a:t>ürünlerin</a:t>
              </a:r>
              <a:r>
                <a:rPr lang="en-US" sz="1899" spc="37" dirty="0">
                  <a:solidFill>
                    <a:srgbClr val="1A3B29"/>
                  </a:solidFill>
                  <a:latin typeface="Open Sauce"/>
                </a:rPr>
                <a:t> </a:t>
              </a:r>
              <a:r>
                <a:rPr lang="en-US" sz="1899" spc="37" dirty="0" err="1">
                  <a:solidFill>
                    <a:srgbClr val="1A3B29"/>
                  </a:solidFill>
                  <a:latin typeface="Open Sauce"/>
                </a:rPr>
                <a:t>kalite</a:t>
              </a:r>
              <a:r>
                <a:rPr lang="en-US" sz="1899" spc="37" dirty="0">
                  <a:solidFill>
                    <a:srgbClr val="1A3B29"/>
                  </a:solidFill>
                  <a:latin typeface="Open Sauce"/>
                </a:rPr>
                <a:t> </a:t>
              </a:r>
              <a:r>
                <a:rPr lang="en-US" sz="1899" spc="37" dirty="0" err="1">
                  <a:solidFill>
                    <a:srgbClr val="1A3B29"/>
                  </a:solidFill>
                  <a:latin typeface="Open Sauce"/>
                </a:rPr>
                <a:t>standartlarına</a:t>
              </a:r>
              <a:r>
                <a:rPr lang="en-US" sz="1899" spc="37" dirty="0">
                  <a:solidFill>
                    <a:srgbClr val="1A3B29"/>
                  </a:solidFill>
                  <a:latin typeface="Open Sauce"/>
                </a:rPr>
                <a:t> </a:t>
              </a:r>
              <a:r>
                <a:rPr lang="en-US" sz="1899" spc="37" dirty="0" err="1">
                  <a:solidFill>
                    <a:srgbClr val="1A3B29"/>
                  </a:solidFill>
                  <a:latin typeface="Open Sauce"/>
                </a:rPr>
                <a:t>uygun</a:t>
              </a:r>
              <a:r>
                <a:rPr lang="en-US" sz="1899" spc="37" dirty="0">
                  <a:solidFill>
                    <a:srgbClr val="1A3B29"/>
                  </a:solidFill>
                  <a:latin typeface="Open Sauce"/>
                </a:rPr>
                <a:t> </a:t>
              </a:r>
              <a:r>
                <a:rPr lang="en-US" sz="1899" spc="37" dirty="0" err="1">
                  <a:solidFill>
                    <a:srgbClr val="1A3B29"/>
                  </a:solidFill>
                  <a:latin typeface="Open Sauce"/>
                </a:rPr>
                <a:t>olmasına</a:t>
              </a:r>
              <a:r>
                <a:rPr lang="en-US" sz="1899" spc="37" dirty="0">
                  <a:solidFill>
                    <a:srgbClr val="1A3B29"/>
                  </a:solidFill>
                  <a:latin typeface="Open Sauce"/>
                </a:rPr>
                <a:t> </a:t>
              </a:r>
              <a:r>
                <a:rPr lang="en-US" sz="1899" spc="37" dirty="0" err="1">
                  <a:solidFill>
                    <a:srgbClr val="1A3B29"/>
                  </a:solidFill>
                  <a:latin typeface="Open Sauce"/>
                </a:rPr>
                <a:t>dikkat</a:t>
              </a:r>
              <a:r>
                <a:rPr lang="en-US" sz="1899" spc="37" dirty="0">
                  <a:solidFill>
                    <a:srgbClr val="1A3B29"/>
                  </a:solidFill>
                  <a:latin typeface="Open Sauce"/>
                </a:rPr>
                <a:t> </a:t>
              </a:r>
              <a:r>
                <a:rPr lang="en-US" sz="1899" spc="37" dirty="0" err="1">
                  <a:solidFill>
                    <a:srgbClr val="1A3B29"/>
                  </a:solidFill>
                  <a:latin typeface="Open Sauce"/>
                </a:rPr>
                <a:t>etmekteyiz</a:t>
              </a:r>
              <a:r>
                <a:rPr lang="en-US" sz="1899" spc="37" dirty="0" smtClean="0">
                  <a:solidFill>
                    <a:srgbClr val="1A3B29"/>
                  </a:solidFill>
                  <a:latin typeface="Open Sauce"/>
                </a:rPr>
                <a:t>.</a:t>
              </a:r>
              <a:endParaRPr lang="tr-TR" sz="1899" spc="37" dirty="0" smtClean="0">
                <a:solidFill>
                  <a:srgbClr val="1A3B29"/>
                </a:solidFill>
                <a:latin typeface="Open Sauce"/>
              </a:endParaRPr>
            </a:p>
            <a:p>
              <a:pPr marL="410209" lvl="1" indent="-205105">
                <a:lnSpc>
                  <a:spcPts val="2659"/>
                </a:lnSpc>
                <a:buFont typeface="Arial"/>
                <a:buChar char="•"/>
              </a:pPr>
              <a:endParaRPr lang="en-US" sz="1899" spc="37" dirty="0">
                <a:solidFill>
                  <a:srgbClr val="1A3B29"/>
                </a:solidFill>
                <a:latin typeface="Open Sauce"/>
              </a:endParaRPr>
            </a:p>
            <a:p>
              <a:pPr marL="410209" lvl="1" indent="-205105">
                <a:lnSpc>
                  <a:spcPts val="2659"/>
                </a:lnSpc>
                <a:buFont typeface="Arial"/>
                <a:buChar char="•"/>
              </a:pPr>
              <a:r>
                <a:rPr lang="en-US" sz="1899" spc="37" dirty="0" err="1">
                  <a:solidFill>
                    <a:srgbClr val="1A3B29"/>
                  </a:solidFill>
                  <a:latin typeface="Open Sauce"/>
                </a:rPr>
                <a:t>İşletmemize</a:t>
              </a:r>
              <a:r>
                <a:rPr lang="en-US" sz="1899" spc="37" dirty="0">
                  <a:solidFill>
                    <a:srgbClr val="1A3B29"/>
                  </a:solidFill>
                  <a:latin typeface="Open Sauce"/>
                </a:rPr>
                <a:t> </a:t>
              </a:r>
              <a:r>
                <a:rPr lang="en-US" sz="1899" spc="37" dirty="0" err="1">
                  <a:solidFill>
                    <a:srgbClr val="1A3B29"/>
                  </a:solidFill>
                  <a:latin typeface="Open Sauce"/>
                </a:rPr>
                <a:t>alınacak</a:t>
              </a:r>
              <a:r>
                <a:rPr lang="en-US" sz="1899" spc="37" dirty="0">
                  <a:solidFill>
                    <a:srgbClr val="1A3B29"/>
                  </a:solidFill>
                  <a:latin typeface="Open Sauce"/>
                </a:rPr>
                <a:t> </a:t>
              </a:r>
              <a:r>
                <a:rPr lang="en-US" sz="1899" spc="37" dirty="0" err="1">
                  <a:solidFill>
                    <a:srgbClr val="1A3B29"/>
                  </a:solidFill>
                  <a:latin typeface="Open Sauce"/>
                </a:rPr>
                <a:t>iklimlendirme</a:t>
              </a:r>
              <a:r>
                <a:rPr lang="en-US" sz="1899" spc="37" dirty="0">
                  <a:solidFill>
                    <a:srgbClr val="1A3B29"/>
                  </a:solidFill>
                  <a:latin typeface="Open Sauce"/>
                </a:rPr>
                <a:t> </a:t>
              </a:r>
              <a:r>
                <a:rPr lang="en-US" sz="1899" spc="37" dirty="0" err="1">
                  <a:solidFill>
                    <a:srgbClr val="1A3B29"/>
                  </a:solidFill>
                  <a:latin typeface="Open Sauce"/>
                </a:rPr>
                <a:t>cihazlarında</a:t>
              </a:r>
              <a:r>
                <a:rPr lang="en-US" sz="1899" spc="37" dirty="0">
                  <a:solidFill>
                    <a:srgbClr val="1A3B29"/>
                  </a:solidFill>
                  <a:latin typeface="Open Sauce"/>
                </a:rPr>
                <a:t> </a:t>
              </a:r>
              <a:r>
                <a:rPr lang="en-US" sz="1899" spc="37" dirty="0" err="1">
                  <a:solidFill>
                    <a:srgbClr val="1A3B29"/>
                  </a:solidFill>
                  <a:latin typeface="Open Sauce"/>
                </a:rPr>
                <a:t>çevreye</a:t>
              </a:r>
              <a:r>
                <a:rPr lang="en-US" sz="1899" spc="37" dirty="0">
                  <a:solidFill>
                    <a:srgbClr val="1A3B29"/>
                  </a:solidFill>
                  <a:latin typeface="Open Sauce"/>
                </a:rPr>
                <a:t> </a:t>
              </a:r>
              <a:r>
                <a:rPr lang="en-US" sz="1899" spc="37" dirty="0" err="1">
                  <a:solidFill>
                    <a:srgbClr val="1A3B29"/>
                  </a:solidFill>
                  <a:latin typeface="Open Sauce"/>
                </a:rPr>
                <a:t>duyarlı</a:t>
              </a:r>
              <a:r>
                <a:rPr lang="en-US" sz="1899" spc="37" dirty="0">
                  <a:solidFill>
                    <a:srgbClr val="1A3B29"/>
                  </a:solidFill>
                  <a:latin typeface="Open Sauce"/>
                </a:rPr>
                <a:t> </a:t>
              </a:r>
              <a:r>
                <a:rPr lang="en-US" sz="1899" spc="37" dirty="0" err="1">
                  <a:solidFill>
                    <a:srgbClr val="1A3B29"/>
                  </a:solidFill>
                  <a:latin typeface="Open Sauce"/>
                </a:rPr>
                <a:t>gaz</a:t>
              </a:r>
              <a:r>
                <a:rPr lang="en-US" sz="1899" spc="37" dirty="0">
                  <a:solidFill>
                    <a:srgbClr val="1A3B29"/>
                  </a:solidFill>
                  <a:latin typeface="Open Sauce"/>
                </a:rPr>
                <a:t> </a:t>
              </a:r>
              <a:r>
                <a:rPr lang="en-US" sz="1899" spc="37" dirty="0" err="1">
                  <a:solidFill>
                    <a:srgbClr val="1A3B29"/>
                  </a:solidFill>
                  <a:latin typeface="Open Sauce"/>
                </a:rPr>
                <a:t>kullanan</a:t>
              </a:r>
              <a:r>
                <a:rPr lang="en-US" sz="1899" spc="37" dirty="0">
                  <a:solidFill>
                    <a:srgbClr val="1A3B29"/>
                  </a:solidFill>
                  <a:latin typeface="Open Sauce"/>
                </a:rPr>
                <a:t> A </a:t>
              </a:r>
              <a:r>
                <a:rPr lang="en-US" sz="1899" spc="37" dirty="0" err="1">
                  <a:solidFill>
                    <a:srgbClr val="1A3B29"/>
                  </a:solidFill>
                  <a:latin typeface="Open Sauce"/>
                </a:rPr>
                <a:t>sınıfı</a:t>
              </a:r>
              <a:r>
                <a:rPr lang="en-US" sz="1899" spc="37" dirty="0">
                  <a:solidFill>
                    <a:srgbClr val="1A3B29"/>
                  </a:solidFill>
                  <a:latin typeface="Open Sauce"/>
                </a:rPr>
                <a:t> </a:t>
              </a:r>
              <a:r>
                <a:rPr lang="en-US" sz="1899" spc="37" dirty="0" err="1">
                  <a:solidFill>
                    <a:srgbClr val="1A3B29"/>
                  </a:solidFill>
                  <a:latin typeface="Open Sauce"/>
                </a:rPr>
                <a:t>elektrik</a:t>
              </a:r>
              <a:r>
                <a:rPr lang="en-US" sz="1899" spc="37" dirty="0">
                  <a:solidFill>
                    <a:srgbClr val="1A3B29"/>
                  </a:solidFill>
                  <a:latin typeface="Open Sauce"/>
                </a:rPr>
                <a:t> </a:t>
              </a:r>
              <a:r>
                <a:rPr lang="en-US" sz="1899" spc="37" dirty="0" err="1">
                  <a:solidFill>
                    <a:srgbClr val="1A3B29"/>
                  </a:solidFill>
                  <a:latin typeface="Open Sauce"/>
                </a:rPr>
                <a:t>tasarrufu</a:t>
              </a:r>
              <a:r>
                <a:rPr lang="en-US" sz="1899" spc="37" dirty="0">
                  <a:solidFill>
                    <a:srgbClr val="1A3B29"/>
                  </a:solidFill>
                  <a:latin typeface="Open Sauce"/>
                </a:rPr>
                <a:t> </a:t>
              </a:r>
              <a:r>
                <a:rPr lang="en-US" sz="1899" spc="37" dirty="0" err="1">
                  <a:solidFill>
                    <a:srgbClr val="1A3B29"/>
                  </a:solidFill>
                  <a:latin typeface="Open Sauce"/>
                </a:rPr>
                <a:t>sağlayan</a:t>
              </a:r>
              <a:r>
                <a:rPr lang="en-US" sz="1899" spc="37" dirty="0">
                  <a:solidFill>
                    <a:srgbClr val="1A3B29"/>
                  </a:solidFill>
                  <a:latin typeface="Open Sauce"/>
                </a:rPr>
                <a:t> </a:t>
              </a:r>
              <a:r>
                <a:rPr lang="en-US" sz="1899" spc="37" dirty="0" err="1">
                  <a:solidFill>
                    <a:srgbClr val="1A3B29"/>
                  </a:solidFill>
                  <a:latin typeface="Open Sauce"/>
                </a:rPr>
                <a:t>cihazları</a:t>
              </a:r>
              <a:r>
                <a:rPr lang="en-US" sz="1899" spc="37" dirty="0">
                  <a:solidFill>
                    <a:srgbClr val="1A3B29"/>
                  </a:solidFill>
                  <a:latin typeface="Open Sauce"/>
                </a:rPr>
                <a:t> </a:t>
              </a:r>
              <a:r>
                <a:rPr lang="en-US" sz="1899" spc="37" dirty="0" err="1">
                  <a:solidFill>
                    <a:srgbClr val="1A3B29"/>
                  </a:solidFill>
                  <a:latin typeface="Open Sauce"/>
                </a:rPr>
                <a:t>tercih</a:t>
              </a:r>
              <a:r>
                <a:rPr lang="en-US" sz="1899" spc="37" dirty="0">
                  <a:solidFill>
                    <a:srgbClr val="1A3B29"/>
                  </a:solidFill>
                  <a:latin typeface="Open Sauce"/>
                </a:rPr>
                <a:t> </a:t>
              </a:r>
              <a:r>
                <a:rPr lang="en-US" sz="1899" spc="37" dirty="0" err="1">
                  <a:solidFill>
                    <a:srgbClr val="1A3B29"/>
                  </a:solidFill>
                  <a:latin typeface="Open Sauce"/>
                </a:rPr>
                <a:t>etmeyi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Sürdürülebilir</a:t>
              </a:r>
              <a:r>
                <a:rPr lang="en-US" sz="1899" spc="37" dirty="0">
                  <a:solidFill>
                    <a:srgbClr val="1A3B29"/>
                  </a:solidFill>
                  <a:latin typeface="Open Sauce"/>
                </a:rPr>
                <a:t> </a:t>
              </a:r>
              <a:r>
                <a:rPr lang="en-US" sz="1899" spc="37" dirty="0" err="1">
                  <a:solidFill>
                    <a:srgbClr val="1A3B29"/>
                  </a:solidFill>
                  <a:latin typeface="Open Sauce"/>
                </a:rPr>
                <a:t>şekilde</a:t>
              </a:r>
              <a:r>
                <a:rPr lang="en-US" sz="1899" spc="37" dirty="0">
                  <a:solidFill>
                    <a:srgbClr val="1A3B29"/>
                  </a:solidFill>
                  <a:latin typeface="Open Sauce"/>
                </a:rPr>
                <a:t> </a:t>
              </a:r>
              <a:r>
                <a:rPr lang="en-US" sz="1899" spc="37" dirty="0" err="1">
                  <a:solidFill>
                    <a:srgbClr val="1A3B29"/>
                  </a:solidFill>
                  <a:latin typeface="Open Sauce"/>
                </a:rPr>
                <a:t>üretilmiş</a:t>
              </a:r>
              <a:r>
                <a:rPr lang="en-US" sz="1899" spc="37" dirty="0">
                  <a:solidFill>
                    <a:srgbClr val="1A3B29"/>
                  </a:solidFill>
                  <a:latin typeface="Open Sauce"/>
                </a:rPr>
                <a:t>/</a:t>
              </a:r>
              <a:r>
                <a:rPr lang="en-US" sz="1899" spc="37" dirty="0" err="1">
                  <a:solidFill>
                    <a:srgbClr val="1A3B29"/>
                  </a:solidFill>
                  <a:latin typeface="Open Sauce"/>
                </a:rPr>
                <a:t>sürdürülebilir</a:t>
              </a:r>
              <a:r>
                <a:rPr lang="en-US" sz="1899" spc="37" dirty="0">
                  <a:solidFill>
                    <a:srgbClr val="1A3B29"/>
                  </a:solidFill>
                  <a:latin typeface="Open Sauce"/>
                </a:rPr>
                <a:t> </a:t>
              </a:r>
              <a:r>
                <a:rPr lang="en-US" sz="1899" spc="37" dirty="0" err="1">
                  <a:solidFill>
                    <a:srgbClr val="1A3B29"/>
                  </a:solidFill>
                  <a:latin typeface="Open Sauce"/>
                </a:rPr>
                <a:t>kaynaklardan</a:t>
              </a:r>
              <a:r>
                <a:rPr lang="en-US" sz="1899" spc="37" dirty="0">
                  <a:solidFill>
                    <a:srgbClr val="1A3B29"/>
                  </a:solidFill>
                  <a:latin typeface="Open Sauce"/>
                </a:rPr>
                <a:t> </a:t>
              </a:r>
              <a:r>
                <a:rPr lang="en-US" sz="1899" spc="37" dirty="0" err="1">
                  <a:solidFill>
                    <a:srgbClr val="1A3B29"/>
                  </a:solidFill>
                  <a:latin typeface="Open Sauce"/>
                </a:rPr>
                <a:t>sağlanmış</a:t>
              </a:r>
              <a:r>
                <a:rPr lang="en-US" sz="1899" spc="37" dirty="0">
                  <a:solidFill>
                    <a:srgbClr val="1A3B29"/>
                  </a:solidFill>
                  <a:latin typeface="Open Sauce"/>
                </a:rPr>
                <a:t>, </a:t>
              </a:r>
              <a:r>
                <a:rPr lang="en-US" sz="1899" spc="37" dirty="0" err="1">
                  <a:solidFill>
                    <a:srgbClr val="1A3B29"/>
                  </a:solidFill>
                  <a:latin typeface="Open Sauce"/>
                </a:rPr>
                <a:t>çevre</a:t>
              </a:r>
              <a:r>
                <a:rPr lang="en-US" sz="1899" spc="37" dirty="0">
                  <a:solidFill>
                    <a:srgbClr val="1A3B29"/>
                  </a:solidFill>
                  <a:latin typeface="Open Sauce"/>
                </a:rPr>
                <a:t> </a:t>
              </a:r>
              <a:r>
                <a:rPr lang="en-US" sz="1899" spc="37" dirty="0" err="1">
                  <a:solidFill>
                    <a:srgbClr val="1A3B29"/>
                  </a:solidFill>
                  <a:latin typeface="Open Sauce"/>
                </a:rPr>
                <a:t>açısından</a:t>
              </a:r>
              <a:r>
                <a:rPr lang="en-US" sz="1899" spc="37" dirty="0">
                  <a:solidFill>
                    <a:srgbClr val="1A3B29"/>
                  </a:solidFill>
                  <a:latin typeface="Open Sauce"/>
                </a:rPr>
                <a:t> </a:t>
              </a:r>
              <a:r>
                <a:rPr lang="en-US" sz="1899" spc="37" dirty="0" err="1">
                  <a:solidFill>
                    <a:srgbClr val="1A3B29"/>
                  </a:solidFill>
                  <a:latin typeface="Open Sauce"/>
                </a:rPr>
                <a:t>sürdürülebilir</a:t>
              </a:r>
              <a:r>
                <a:rPr lang="en-US" sz="1899" spc="37" dirty="0">
                  <a:solidFill>
                    <a:srgbClr val="1A3B29"/>
                  </a:solidFill>
                  <a:latin typeface="Open Sauce"/>
                </a:rPr>
                <a:t> </a:t>
              </a:r>
              <a:r>
                <a:rPr lang="en-US" sz="1899" spc="37" dirty="0" err="1">
                  <a:solidFill>
                    <a:srgbClr val="1A3B29"/>
                  </a:solidFill>
                  <a:latin typeface="Open Sauce"/>
                </a:rPr>
                <a:t>ürünleri</a:t>
              </a:r>
              <a:r>
                <a:rPr lang="en-US" sz="1899" spc="37" dirty="0">
                  <a:solidFill>
                    <a:srgbClr val="1A3B29"/>
                  </a:solidFill>
                  <a:latin typeface="Open Sauce"/>
                </a:rPr>
                <a:t> </a:t>
              </a:r>
              <a:r>
                <a:rPr lang="en-US" sz="1899" spc="37" dirty="0" err="1">
                  <a:solidFill>
                    <a:srgbClr val="1A3B29"/>
                  </a:solidFill>
                  <a:latin typeface="Open Sauce"/>
                </a:rPr>
                <a:t>tercih</a:t>
              </a:r>
              <a:r>
                <a:rPr lang="en-US" sz="1899" spc="37" dirty="0">
                  <a:solidFill>
                    <a:srgbClr val="1A3B29"/>
                  </a:solidFill>
                  <a:latin typeface="Open Sauce"/>
                </a:rPr>
                <a:t> </a:t>
              </a:r>
              <a:r>
                <a:rPr lang="en-US" sz="1899" spc="37" dirty="0" err="1">
                  <a:solidFill>
                    <a:srgbClr val="1A3B29"/>
                  </a:solidFill>
                  <a:latin typeface="Open Sauce"/>
                </a:rPr>
                <a:t>etmeyi</a:t>
              </a:r>
              <a:r>
                <a:rPr lang="en-US" sz="1899" spc="37" dirty="0">
                  <a:solidFill>
                    <a:srgbClr val="1A3B29"/>
                  </a:solidFill>
                  <a:latin typeface="Open Sauce"/>
                </a:rPr>
                <a:t> </a:t>
              </a:r>
              <a:r>
                <a:rPr lang="en-US" sz="1899" spc="37" dirty="0" err="1">
                  <a:solidFill>
                    <a:srgbClr val="1A3B29"/>
                  </a:solidFill>
                  <a:latin typeface="Open Sauce"/>
                </a:rPr>
                <a:t>taahhüt</a:t>
              </a:r>
              <a:r>
                <a:rPr lang="en-US" sz="1899" spc="37" dirty="0">
                  <a:solidFill>
                    <a:srgbClr val="1A3B29"/>
                  </a:solidFill>
                  <a:latin typeface="Open Sauce"/>
                </a:rPr>
                <a:t> </a:t>
              </a:r>
              <a:r>
                <a:rPr lang="en-US" sz="1899" spc="37" dirty="0" err="1">
                  <a:solidFill>
                    <a:srgbClr val="1A3B29"/>
                  </a:solidFill>
                  <a:latin typeface="Open Sauce"/>
                </a:rPr>
                <a:t>ederiz</a:t>
              </a:r>
              <a:r>
                <a:rPr lang="en-US" sz="1899" spc="37" dirty="0">
                  <a:solidFill>
                    <a:srgbClr val="1A3B29"/>
                  </a:solidFill>
                  <a:latin typeface="Open Sauce"/>
                </a:rPr>
                <a:t>.</a:t>
              </a:r>
            </a:p>
            <a:p>
              <a:pPr>
                <a:lnSpc>
                  <a:spcPts val="2659"/>
                </a:lnSpc>
              </a:pPr>
              <a:endParaRPr lang="en-US" sz="1899" spc="37" dirty="0">
                <a:solidFill>
                  <a:srgbClr val="1A3B29"/>
                </a:solidFill>
                <a:latin typeface="Open Sauce"/>
              </a:endParaRPr>
            </a:p>
            <a:p>
              <a:pPr>
                <a:lnSpc>
                  <a:spcPts val="2660"/>
                </a:lnSpc>
              </a:pPr>
              <a:endParaRPr lang="en-US" sz="1899" spc="37" dirty="0">
                <a:solidFill>
                  <a:srgbClr val="1A3B29"/>
                </a:solidFill>
                <a:latin typeface="Open Sauce"/>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214382" y="642906"/>
            <a:ext cx="15555243" cy="9501254"/>
            <a:chOff x="-413953" y="-410185"/>
            <a:chExt cx="20740323" cy="12668335"/>
          </a:xfrm>
        </p:grpSpPr>
        <p:sp>
          <p:nvSpPr>
            <p:cNvPr id="3" name="TextBox 3"/>
            <p:cNvSpPr txBox="1"/>
            <p:nvPr/>
          </p:nvSpPr>
          <p:spPr>
            <a:xfrm>
              <a:off x="-128201" y="-410185"/>
              <a:ext cx="20454571" cy="1340967"/>
            </a:xfrm>
            <a:prstGeom prst="rect">
              <a:avLst/>
            </a:prstGeom>
          </p:spPr>
          <p:txBody>
            <a:bodyPr lIns="0" tIns="0" rIns="0" bIns="0" rtlCol="0" anchor="t">
              <a:spAutoFit/>
            </a:bodyPr>
            <a:lstStyle/>
            <a:p>
              <a:pPr>
                <a:lnSpc>
                  <a:spcPts val="8960"/>
                </a:lnSpc>
              </a:pPr>
              <a:r>
                <a:rPr lang="en-US" sz="4800" dirty="0" smtClean="0">
                  <a:solidFill>
                    <a:schemeClr val="bg1"/>
                  </a:solidFill>
                  <a:latin typeface="Open Sauce Heavy"/>
                </a:rPr>
                <a:t>Ç</a:t>
              </a:r>
              <a:r>
                <a:rPr lang="tr-TR" sz="4800" dirty="0" smtClean="0">
                  <a:solidFill>
                    <a:schemeClr val="bg1"/>
                  </a:solidFill>
                  <a:latin typeface="Open Sauce Heavy"/>
                </a:rPr>
                <a:t>OCUK KORUMA POLİTİKAMIZ</a:t>
              </a:r>
              <a:endParaRPr lang="en-US" sz="4800" dirty="0">
                <a:solidFill>
                  <a:schemeClr val="bg1"/>
                </a:solidFill>
                <a:latin typeface="Open Sauce Heavy"/>
              </a:endParaRPr>
            </a:p>
          </p:txBody>
        </p:sp>
        <p:sp>
          <p:nvSpPr>
            <p:cNvPr id="4" name="TextBox 4"/>
            <p:cNvSpPr txBox="1"/>
            <p:nvPr/>
          </p:nvSpPr>
          <p:spPr>
            <a:xfrm>
              <a:off x="-413953" y="1639861"/>
              <a:ext cx="20454571" cy="10618289"/>
            </a:xfrm>
            <a:prstGeom prst="rect">
              <a:avLst/>
            </a:prstGeom>
          </p:spPr>
          <p:txBody>
            <a:bodyPr lIns="0" tIns="0" rIns="0" bIns="0" rtlCol="0" anchor="t">
              <a:spAutoFit/>
            </a:bodyPr>
            <a:lstStyle/>
            <a:p>
              <a:pPr marL="410209" lvl="1" indent="-205105">
                <a:lnSpc>
                  <a:spcPts val="2659"/>
                </a:lnSpc>
                <a:buFont typeface="Arial"/>
                <a:buChar char="•"/>
              </a:pPr>
              <a:r>
                <a:rPr lang="en-US" sz="1899" spc="37" dirty="0" err="1">
                  <a:solidFill>
                    <a:srgbClr val="1A3B29"/>
                  </a:solidFill>
                  <a:latin typeface="Open Sauce Italics"/>
                </a:rPr>
                <a:t>Onları</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Birey</a:t>
              </a:r>
              <a:r>
                <a:rPr lang="en-US" sz="1899" spc="37" dirty="0">
                  <a:solidFill>
                    <a:srgbClr val="1A3B29"/>
                  </a:solidFill>
                  <a:latin typeface="Open Sauce Italics"/>
                </a:rPr>
                <a:t> </a:t>
              </a:r>
              <a:r>
                <a:rPr lang="en-US" sz="1899" spc="37" dirty="0" err="1">
                  <a:solidFill>
                    <a:srgbClr val="1A3B29"/>
                  </a:solidFill>
                  <a:latin typeface="Open Sauce Italics"/>
                </a:rPr>
                <a:t>Olarak</a:t>
              </a:r>
              <a:r>
                <a:rPr lang="en-US" sz="1899" spc="37" dirty="0">
                  <a:solidFill>
                    <a:srgbClr val="1A3B29"/>
                  </a:solidFill>
                  <a:latin typeface="Open Sauce Italics"/>
                </a:rPr>
                <a:t> </a:t>
              </a:r>
              <a:r>
                <a:rPr lang="en-US" sz="1899" spc="37" dirty="0" err="1">
                  <a:solidFill>
                    <a:srgbClr val="1A3B29"/>
                  </a:solidFill>
                  <a:latin typeface="Open Sauce Italics"/>
                </a:rPr>
                <a:t>Tanımak</a:t>
              </a:r>
              <a:r>
                <a:rPr lang="en-US" sz="1899" spc="37" dirty="0">
                  <a:solidFill>
                    <a:srgbClr val="1A3B29"/>
                  </a:solidFill>
                  <a:latin typeface="Open Sauce Italics"/>
                </a:rPr>
                <a:t>, </a:t>
              </a:r>
              <a:r>
                <a:rPr lang="en-US" sz="1899" spc="37" dirty="0" err="1">
                  <a:solidFill>
                    <a:srgbClr val="1A3B29"/>
                  </a:solidFill>
                  <a:latin typeface="Open Sauce Italics"/>
                </a:rPr>
                <a:t>Haklarına</a:t>
              </a:r>
              <a:r>
                <a:rPr lang="en-US" sz="1899" spc="37" dirty="0">
                  <a:solidFill>
                    <a:srgbClr val="1A3B29"/>
                  </a:solidFill>
                  <a:latin typeface="Open Sauce Italics"/>
                </a:rPr>
                <a:t> </a:t>
              </a:r>
              <a:r>
                <a:rPr lang="en-US" sz="1899" spc="37" dirty="0" err="1">
                  <a:solidFill>
                    <a:srgbClr val="1A3B29"/>
                  </a:solidFill>
                  <a:latin typeface="Open Sauce Italics"/>
                </a:rPr>
                <a:t>Saygı</a:t>
              </a:r>
              <a:r>
                <a:rPr lang="en-US" sz="1899" spc="37" dirty="0">
                  <a:solidFill>
                    <a:srgbClr val="1A3B29"/>
                  </a:solidFill>
                  <a:latin typeface="Open Sauce Italics"/>
                </a:rPr>
                <a:t> </a:t>
              </a:r>
              <a:r>
                <a:rPr lang="en-US" sz="1899" spc="37" dirty="0" err="1">
                  <a:solidFill>
                    <a:srgbClr val="1A3B29"/>
                  </a:solidFill>
                  <a:latin typeface="Open Sauce Italics"/>
                </a:rPr>
                <a:t>Duymak</a:t>
              </a:r>
              <a:r>
                <a:rPr lang="en-US" sz="1899" spc="37" dirty="0">
                  <a:solidFill>
                    <a:srgbClr val="1A3B29"/>
                  </a:solidFill>
                  <a:latin typeface="Open Sauce Italics"/>
                </a:rPr>
                <a:t>, Her </a:t>
              </a:r>
              <a:r>
                <a:rPr lang="en-US" sz="1899" spc="37" dirty="0" err="1">
                  <a:solidFill>
                    <a:srgbClr val="1A3B29"/>
                  </a:solidFill>
                  <a:latin typeface="Open Sauce Italics"/>
                </a:rPr>
                <a:t>Türlü</a:t>
              </a:r>
              <a:r>
                <a:rPr lang="en-US" sz="1899" spc="37" dirty="0">
                  <a:solidFill>
                    <a:srgbClr val="1A3B29"/>
                  </a:solidFill>
                  <a:latin typeface="Open Sauce Italics"/>
                </a:rPr>
                <a:t> </a:t>
              </a:r>
              <a:r>
                <a:rPr lang="en-US" sz="1899" spc="37" dirty="0" err="1">
                  <a:solidFill>
                    <a:srgbClr val="1A3B29"/>
                  </a:solidFill>
                  <a:latin typeface="Open Sauce Italics"/>
                </a:rPr>
                <a:t>Psikolojik</a:t>
              </a:r>
              <a:r>
                <a:rPr lang="en-US" sz="1899" spc="37" dirty="0">
                  <a:solidFill>
                    <a:srgbClr val="1A3B29"/>
                  </a:solidFill>
                  <a:latin typeface="Open Sauce Italics"/>
                </a:rPr>
                <a:t>, </a:t>
              </a:r>
              <a:r>
                <a:rPr lang="en-US" sz="1899" spc="37" dirty="0" err="1">
                  <a:solidFill>
                    <a:srgbClr val="1A3B29"/>
                  </a:solidFill>
                  <a:latin typeface="Open Sauce Italics"/>
                </a:rPr>
                <a:t>Fiziksel</a:t>
              </a:r>
              <a:r>
                <a:rPr lang="en-US" sz="1899" spc="37" dirty="0">
                  <a:solidFill>
                    <a:srgbClr val="1A3B29"/>
                  </a:solidFill>
                  <a:latin typeface="Open Sauce Italics"/>
                </a:rPr>
                <a:t>, </a:t>
              </a:r>
              <a:r>
                <a:rPr lang="en-US" sz="1899" spc="37" dirty="0" err="1">
                  <a:solidFill>
                    <a:srgbClr val="1A3B29"/>
                  </a:solidFill>
                  <a:latin typeface="Open Sauce Italics"/>
                </a:rPr>
                <a:t>Ticari</a:t>
              </a:r>
              <a:r>
                <a:rPr lang="en-US" sz="1899" spc="37" dirty="0">
                  <a:solidFill>
                    <a:srgbClr val="1A3B29"/>
                  </a:solidFill>
                  <a:latin typeface="Open Sauce Italics"/>
                </a:rPr>
                <a:t> Vb. </a:t>
              </a:r>
              <a:r>
                <a:rPr lang="en-US" sz="1899" spc="37" dirty="0" err="1">
                  <a:solidFill>
                    <a:srgbClr val="1A3B29"/>
                  </a:solidFill>
                  <a:latin typeface="Open Sauce Italics"/>
                </a:rPr>
                <a:t>Sömürüye</a:t>
              </a:r>
              <a:r>
                <a:rPr lang="en-US" sz="1899" spc="37" dirty="0">
                  <a:solidFill>
                    <a:srgbClr val="1A3B29"/>
                  </a:solidFill>
                  <a:latin typeface="Open Sauce Italics"/>
                </a:rPr>
                <a:t> </a:t>
              </a:r>
              <a:r>
                <a:rPr lang="en-US" sz="1899" spc="37" dirty="0" err="1">
                  <a:solidFill>
                    <a:srgbClr val="1A3B29"/>
                  </a:solidFill>
                  <a:latin typeface="Open Sauce Italics"/>
                </a:rPr>
                <a:t>Karşı</a:t>
              </a:r>
              <a:r>
                <a:rPr lang="en-US" sz="1899" spc="37" dirty="0">
                  <a:solidFill>
                    <a:srgbClr val="1A3B29"/>
                  </a:solidFill>
                  <a:latin typeface="Open Sauce Italics"/>
                </a:rPr>
                <a:t> </a:t>
              </a:r>
              <a:r>
                <a:rPr lang="en-US" sz="1899" spc="37" dirty="0" err="1">
                  <a:solidFill>
                    <a:srgbClr val="1A3B29"/>
                  </a:solidFill>
                  <a:latin typeface="Open Sauce Italics"/>
                </a:rPr>
                <a:t>Gözetmek</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Korumak</a:t>
              </a:r>
              <a:r>
                <a:rPr lang="en-US" sz="1899" spc="37" dirty="0">
                  <a:solidFill>
                    <a:srgbClr val="1A3B29"/>
                  </a:solidFill>
                  <a:latin typeface="Open Sauce Italics"/>
                </a:rPr>
                <a:t> </a:t>
              </a:r>
              <a:r>
                <a:rPr lang="en-US" sz="1899" spc="37" dirty="0" err="1">
                  <a:solidFill>
                    <a:srgbClr val="1A3B29"/>
                  </a:solidFill>
                  <a:latin typeface="Open Sauce Italics"/>
                </a:rPr>
                <a:t>Öncelikli</a:t>
              </a:r>
              <a:r>
                <a:rPr lang="en-US" sz="1899" spc="37" dirty="0">
                  <a:solidFill>
                    <a:srgbClr val="1A3B29"/>
                  </a:solidFill>
                  <a:latin typeface="Open Sauce Italics"/>
                </a:rPr>
                <a:t> </a:t>
              </a:r>
              <a:r>
                <a:rPr lang="en-US" sz="1899" spc="37" dirty="0" err="1">
                  <a:solidFill>
                    <a:srgbClr val="1A3B29"/>
                  </a:solidFill>
                  <a:latin typeface="Open Sauce Italics"/>
                </a:rPr>
                <a:t>Sorumluluğumuzdur</a:t>
              </a:r>
              <a:r>
                <a:rPr lang="en-US" sz="1899" spc="37" dirty="0">
                  <a:solidFill>
                    <a:srgbClr val="1A3B29"/>
                  </a:solidFill>
                  <a:latin typeface="Open Sauce Italics"/>
                </a:rPr>
                <a:t>. Bu </a:t>
              </a:r>
              <a:r>
                <a:rPr lang="en-US" sz="1899" spc="37" dirty="0" err="1">
                  <a:solidFill>
                    <a:srgbClr val="1A3B29"/>
                  </a:solidFill>
                  <a:latin typeface="Open Sauce Italics"/>
                </a:rPr>
                <a:t>sorumluluk</a:t>
              </a:r>
              <a:r>
                <a:rPr lang="en-US" sz="1899" spc="37" dirty="0">
                  <a:solidFill>
                    <a:srgbClr val="1A3B29"/>
                  </a:solidFill>
                  <a:latin typeface="Open Sauce Italics"/>
                </a:rPr>
                <a:t> </a:t>
              </a:r>
              <a:r>
                <a:rPr lang="en-US" sz="1899" spc="37" dirty="0" err="1">
                  <a:solidFill>
                    <a:srgbClr val="1A3B29"/>
                  </a:solidFill>
                  <a:latin typeface="Open Sauce Italics"/>
                </a:rPr>
                <a:t>kapsamında</a:t>
              </a:r>
              <a:r>
                <a:rPr lang="en-US" sz="1899" spc="37" dirty="0">
                  <a:solidFill>
                    <a:srgbClr val="1A3B29"/>
                  </a:solidFill>
                  <a:latin typeface="Open Sauce Italics"/>
                </a:rPr>
                <a:t> </a:t>
              </a: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refahının</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çocukların</a:t>
              </a:r>
              <a:r>
                <a:rPr lang="en-US" sz="1899" spc="37" dirty="0">
                  <a:solidFill>
                    <a:srgbClr val="1A3B29"/>
                  </a:solidFill>
                  <a:latin typeface="Open Sauce Italics"/>
                </a:rPr>
                <a:t> her </a:t>
              </a:r>
              <a:r>
                <a:rPr lang="en-US" sz="1899" spc="37" dirty="0" err="1">
                  <a:solidFill>
                    <a:srgbClr val="1A3B29"/>
                  </a:solidFill>
                  <a:latin typeface="Open Sauce Italics"/>
                </a:rPr>
                <a:t>çeşit</a:t>
              </a:r>
              <a:r>
                <a:rPr lang="en-US" sz="1899" spc="37" dirty="0">
                  <a:solidFill>
                    <a:srgbClr val="1A3B29"/>
                  </a:solidFill>
                  <a:latin typeface="Open Sauce Italics"/>
                </a:rPr>
                <a:t> </a:t>
              </a:r>
              <a:r>
                <a:rPr lang="en-US" sz="1899" spc="37" dirty="0" err="1">
                  <a:solidFill>
                    <a:srgbClr val="1A3B29"/>
                  </a:solidFill>
                  <a:latin typeface="Open Sauce Italics"/>
                </a:rPr>
                <a:t>zarardan</a:t>
              </a:r>
              <a:r>
                <a:rPr lang="en-US" sz="1899" spc="37" dirty="0">
                  <a:solidFill>
                    <a:srgbClr val="1A3B29"/>
                  </a:solidFill>
                  <a:latin typeface="Open Sauce Italics"/>
                </a:rPr>
                <a:t> </a:t>
              </a:r>
              <a:r>
                <a:rPr lang="en-US" sz="1899" spc="37" dirty="0" err="1">
                  <a:solidFill>
                    <a:srgbClr val="1A3B29"/>
                  </a:solidFill>
                  <a:latin typeface="Open Sauce Italics"/>
                </a:rPr>
                <a:t>korunmasının</a:t>
              </a:r>
              <a:r>
                <a:rPr lang="en-US" sz="1899" spc="37" dirty="0">
                  <a:solidFill>
                    <a:srgbClr val="1A3B29"/>
                  </a:solidFill>
                  <a:latin typeface="Open Sauce Italics"/>
                </a:rPr>
                <a:t> son </a:t>
              </a:r>
              <a:r>
                <a:rPr lang="en-US" sz="1899" spc="37" dirty="0" err="1">
                  <a:solidFill>
                    <a:srgbClr val="1A3B29"/>
                  </a:solidFill>
                  <a:latin typeface="Open Sauce Italics"/>
                </a:rPr>
                <a:t>derece</a:t>
              </a:r>
              <a:r>
                <a:rPr lang="en-US" sz="1899" spc="37" dirty="0">
                  <a:solidFill>
                    <a:srgbClr val="1A3B29"/>
                  </a:solidFill>
                  <a:latin typeface="Open Sauce Italics"/>
                </a:rPr>
                <a:t> </a:t>
              </a:r>
              <a:r>
                <a:rPr lang="en-US" sz="1899" spc="37" dirty="0" err="1">
                  <a:solidFill>
                    <a:srgbClr val="1A3B29"/>
                  </a:solidFill>
                  <a:latin typeface="Open Sauce Italics"/>
                </a:rPr>
                <a:t>önemli</a:t>
              </a:r>
              <a:r>
                <a:rPr lang="en-US" sz="1899" spc="37" dirty="0">
                  <a:solidFill>
                    <a:srgbClr val="1A3B29"/>
                  </a:solidFill>
                  <a:latin typeface="Open Sauce Italics"/>
                </a:rPr>
                <a:t> </a:t>
              </a:r>
              <a:r>
                <a:rPr lang="en-US" sz="1899" spc="37" dirty="0" err="1">
                  <a:solidFill>
                    <a:srgbClr val="1A3B29"/>
                  </a:solidFill>
                  <a:latin typeface="Open Sauce Italics"/>
                </a:rPr>
                <a:t>olduğunu</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alakalı</a:t>
              </a:r>
              <a:r>
                <a:rPr lang="en-US" sz="1899" spc="37" dirty="0">
                  <a:solidFill>
                    <a:srgbClr val="1A3B29"/>
                  </a:solidFill>
                  <a:latin typeface="Open Sauce Italics"/>
                </a:rPr>
                <a:t> </a:t>
              </a:r>
              <a:r>
                <a:rPr lang="en-US" sz="1899" spc="37" dirty="0" err="1">
                  <a:solidFill>
                    <a:srgbClr val="1A3B29"/>
                  </a:solidFill>
                  <a:latin typeface="Open Sauce Italics"/>
                </a:rPr>
                <a:t>olduğumuz</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çocukların</a:t>
              </a:r>
              <a:r>
                <a:rPr lang="en-US" sz="1899" spc="37" dirty="0">
                  <a:solidFill>
                    <a:srgbClr val="1A3B29"/>
                  </a:solidFill>
                  <a:latin typeface="Open Sauce Italics"/>
                </a:rPr>
                <a:t> </a:t>
              </a:r>
              <a:r>
                <a:rPr lang="en-US" sz="1899" spc="37" dirty="0" err="1">
                  <a:solidFill>
                    <a:srgbClr val="1A3B29"/>
                  </a:solidFill>
                  <a:latin typeface="Open Sauce Italics"/>
                </a:rPr>
                <a:t>fiziki</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zihinsel</a:t>
              </a:r>
              <a:r>
                <a:rPr lang="en-US" sz="1899" spc="37" dirty="0">
                  <a:solidFill>
                    <a:srgbClr val="1A3B29"/>
                  </a:solidFill>
                  <a:latin typeface="Open Sauce Italics"/>
                </a:rPr>
                <a:t> </a:t>
              </a:r>
              <a:r>
                <a:rPr lang="en-US" sz="1899" spc="37" dirty="0" err="1">
                  <a:solidFill>
                    <a:srgbClr val="1A3B29"/>
                  </a:solidFill>
                  <a:latin typeface="Open Sauce Italics"/>
                </a:rPr>
                <a:t>tacizden</a:t>
              </a:r>
              <a:r>
                <a:rPr lang="en-US" sz="1899" spc="37" dirty="0">
                  <a:solidFill>
                    <a:srgbClr val="1A3B29"/>
                  </a:solidFill>
                  <a:latin typeface="Open Sauce Italics"/>
                </a:rPr>
                <a:t> </a:t>
              </a:r>
              <a:r>
                <a:rPr lang="en-US" sz="1899" spc="37" dirty="0" err="1">
                  <a:solidFill>
                    <a:srgbClr val="1A3B29"/>
                  </a:solidFill>
                  <a:latin typeface="Open Sauce Italics"/>
                </a:rPr>
                <a:t>korunmasının</a:t>
              </a:r>
              <a:r>
                <a:rPr lang="en-US" sz="1899" spc="37" dirty="0">
                  <a:solidFill>
                    <a:srgbClr val="1A3B29"/>
                  </a:solidFill>
                  <a:latin typeface="Open Sauce Italics"/>
                </a:rPr>
                <a:t> </a:t>
              </a:r>
              <a:r>
                <a:rPr lang="en-US" sz="1899" spc="37" dirty="0" err="1">
                  <a:solidFill>
                    <a:srgbClr val="1A3B29"/>
                  </a:solidFill>
                  <a:latin typeface="Open Sauce Italics"/>
                </a:rPr>
                <a:t>temel</a:t>
              </a:r>
              <a:r>
                <a:rPr lang="en-US" sz="1899" spc="37" dirty="0">
                  <a:solidFill>
                    <a:srgbClr val="1A3B29"/>
                  </a:solidFill>
                  <a:latin typeface="Open Sauce Italics"/>
                </a:rPr>
                <a:t> </a:t>
              </a:r>
              <a:r>
                <a:rPr lang="en-US" sz="1899" spc="37" dirty="0" err="1">
                  <a:solidFill>
                    <a:srgbClr val="1A3B29"/>
                  </a:solidFill>
                  <a:latin typeface="Open Sauce Italics"/>
                </a:rPr>
                <a:t>görevimiz</a:t>
              </a:r>
              <a:r>
                <a:rPr lang="en-US" sz="1899" spc="37" dirty="0">
                  <a:solidFill>
                    <a:srgbClr val="1A3B29"/>
                  </a:solidFill>
                  <a:latin typeface="Open Sauce Italics"/>
                </a:rPr>
                <a:t> </a:t>
              </a:r>
              <a:r>
                <a:rPr lang="en-US" sz="1899" spc="37" dirty="0" err="1">
                  <a:solidFill>
                    <a:srgbClr val="1A3B29"/>
                  </a:solidFill>
                  <a:latin typeface="Open Sauce Italics"/>
                </a:rPr>
                <a:t>olduğunu</a:t>
              </a:r>
              <a:r>
                <a:rPr lang="en-US" sz="1899" spc="37" dirty="0">
                  <a:solidFill>
                    <a:srgbClr val="1A3B29"/>
                  </a:solidFill>
                  <a:latin typeface="Open Sauce Italics"/>
                </a:rPr>
                <a:t> </a:t>
              </a:r>
              <a:r>
                <a:rPr lang="en-US" sz="1899" spc="37" dirty="0" err="1">
                  <a:solidFill>
                    <a:srgbClr val="1A3B29"/>
                  </a:solidFill>
                  <a:latin typeface="Open Sauce Italics"/>
                </a:rPr>
                <a:t>biliyoruz</a:t>
              </a:r>
              <a:r>
                <a:rPr lang="en-US" sz="1899" spc="37" dirty="0">
                  <a:solidFill>
                    <a:srgbClr val="1A3B29"/>
                  </a:solidFill>
                  <a:latin typeface="Open Sauce Italics"/>
                </a:rPr>
                <a:t>. Bu </a:t>
              </a:r>
              <a:r>
                <a:rPr lang="en-US" sz="1899" spc="37" dirty="0" err="1">
                  <a:solidFill>
                    <a:srgbClr val="1A3B29"/>
                  </a:solidFill>
                  <a:latin typeface="Open Sauce Italics"/>
                </a:rPr>
                <a:t>ilkeler</a:t>
              </a:r>
              <a:r>
                <a:rPr lang="en-US" sz="1899" spc="37" dirty="0">
                  <a:solidFill>
                    <a:srgbClr val="1A3B29"/>
                  </a:solidFill>
                  <a:latin typeface="Open Sauce Italics"/>
                </a:rPr>
                <a:t> </a:t>
              </a:r>
              <a:r>
                <a:rPr lang="en-US" sz="1899" spc="37" dirty="0" err="1">
                  <a:solidFill>
                    <a:srgbClr val="1A3B29"/>
                  </a:solidFill>
                  <a:latin typeface="Open Sauce Italics"/>
                </a:rPr>
                <a:t>ışığında</a:t>
              </a:r>
              <a:r>
                <a:rPr lang="en-US" sz="1899" spc="37" dirty="0">
                  <a:solidFill>
                    <a:srgbClr val="1A3B29"/>
                  </a:solidFill>
                  <a:latin typeface="Open Sauce Italics"/>
                </a:rPr>
                <a:t> </a:t>
              </a: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otellerimizde</a:t>
              </a:r>
              <a:r>
                <a:rPr lang="en-US" sz="1899" spc="37" dirty="0">
                  <a:solidFill>
                    <a:srgbClr val="1A3B29"/>
                  </a:solidFill>
                  <a:latin typeface="Open Sauce Italics"/>
                </a:rPr>
                <a:t>, </a:t>
              </a:r>
              <a:endParaRPr lang="tr-TR" sz="1899" spc="37" dirty="0" smtClean="0">
                <a:solidFill>
                  <a:srgbClr val="1A3B29"/>
                </a:solidFill>
                <a:latin typeface="Open Sauce Italics"/>
              </a:endParaRPr>
            </a:p>
            <a:p>
              <a:pPr marL="410209" lvl="1" indent="-205105">
                <a:lnSpc>
                  <a:spcPts val="2659"/>
                </a:lnSpc>
                <a:buFont typeface="Arial"/>
                <a:buChar char="•"/>
              </a:pP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Tesis</a:t>
              </a:r>
              <a:r>
                <a:rPr lang="en-US" sz="1899" spc="37" dirty="0">
                  <a:solidFill>
                    <a:srgbClr val="1A3B29"/>
                  </a:solidFill>
                  <a:latin typeface="Open Sauce Italics"/>
                </a:rPr>
                <a:t> </a:t>
              </a:r>
              <a:r>
                <a:rPr lang="en-US" sz="1899" spc="37" dirty="0" err="1">
                  <a:solidFill>
                    <a:srgbClr val="1A3B29"/>
                  </a:solidFill>
                  <a:latin typeface="Open Sauce Italics"/>
                </a:rPr>
                <a:t>içerisinde</a:t>
              </a:r>
              <a:r>
                <a:rPr lang="en-US" sz="1899" spc="37" dirty="0">
                  <a:solidFill>
                    <a:srgbClr val="1A3B29"/>
                  </a:solidFill>
                  <a:latin typeface="Open Sauce Italics"/>
                </a:rPr>
                <a:t> </a:t>
              </a:r>
              <a:r>
                <a:rPr lang="en-US" sz="1899" spc="37" dirty="0" err="1">
                  <a:solidFill>
                    <a:srgbClr val="1A3B29"/>
                  </a:solidFill>
                  <a:latin typeface="Open Sauce Italics"/>
                </a:rPr>
                <a:t>çocukların</a:t>
              </a:r>
              <a:r>
                <a:rPr lang="en-US" sz="1899" spc="37" dirty="0">
                  <a:solidFill>
                    <a:srgbClr val="1A3B29"/>
                  </a:solidFill>
                  <a:latin typeface="Open Sauce Italics"/>
                </a:rPr>
                <a:t> </a:t>
              </a:r>
              <a:r>
                <a:rPr lang="en-US" sz="1899" spc="37" dirty="0" err="1">
                  <a:solidFill>
                    <a:srgbClr val="1A3B29"/>
                  </a:solidFill>
                  <a:latin typeface="Open Sauce Italics"/>
                </a:rPr>
                <a:t>gelişimine</a:t>
              </a:r>
              <a:r>
                <a:rPr lang="en-US" sz="1899" spc="37" dirty="0">
                  <a:solidFill>
                    <a:srgbClr val="1A3B29"/>
                  </a:solidFill>
                  <a:latin typeface="Open Sauce Italics"/>
                </a:rPr>
                <a:t> </a:t>
              </a:r>
              <a:r>
                <a:rPr lang="en-US" sz="1899" spc="37" dirty="0" err="1">
                  <a:solidFill>
                    <a:srgbClr val="1A3B29"/>
                  </a:solidFill>
                  <a:latin typeface="Open Sauce Italics"/>
                </a:rPr>
                <a:t>katkıda</a:t>
              </a:r>
              <a:r>
                <a:rPr lang="en-US" sz="1899" spc="37" dirty="0">
                  <a:solidFill>
                    <a:srgbClr val="1A3B29"/>
                  </a:solidFill>
                  <a:latin typeface="Open Sauce Italics"/>
                </a:rPr>
                <a:t> </a:t>
              </a:r>
              <a:r>
                <a:rPr lang="en-US" sz="1899" spc="37" dirty="0" err="1">
                  <a:solidFill>
                    <a:srgbClr val="1A3B29"/>
                  </a:solidFill>
                  <a:latin typeface="Open Sauce Italics"/>
                </a:rPr>
                <a:t>bulunacak</a:t>
              </a:r>
              <a:r>
                <a:rPr lang="en-US" sz="1899" spc="37" dirty="0">
                  <a:solidFill>
                    <a:srgbClr val="1A3B29"/>
                  </a:solidFill>
                  <a:latin typeface="Open Sauce Italics"/>
                </a:rPr>
                <a:t>, </a:t>
              </a:r>
              <a:r>
                <a:rPr lang="en-US" sz="1899" spc="37" dirty="0" err="1">
                  <a:solidFill>
                    <a:srgbClr val="1A3B29"/>
                  </a:solidFill>
                  <a:latin typeface="Open Sauce Italics"/>
                </a:rPr>
                <a:t>düşünce</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isteklerini</a:t>
              </a:r>
              <a:r>
                <a:rPr lang="en-US" sz="1899" spc="37" dirty="0">
                  <a:solidFill>
                    <a:srgbClr val="1A3B29"/>
                  </a:solidFill>
                  <a:latin typeface="Open Sauce Italics"/>
                </a:rPr>
                <a:t>, </a:t>
              </a:r>
              <a:r>
                <a:rPr lang="en-US" sz="1899" spc="37" dirty="0" err="1">
                  <a:solidFill>
                    <a:srgbClr val="1A3B29"/>
                  </a:solidFill>
                  <a:latin typeface="Open Sauce Italics"/>
                </a:rPr>
                <a:t>duygularını</a:t>
              </a:r>
              <a:r>
                <a:rPr lang="en-US" sz="1899" spc="37" dirty="0">
                  <a:solidFill>
                    <a:srgbClr val="1A3B29"/>
                  </a:solidFill>
                  <a:latin typeface="Open Sauce Italics"/>
                </a:rPr>
                <a:t> </a:t>
              </a:r>
              <a:r>
                <a:rPr lang="en-US" sz="1899" spc="37" dirty="0" err="1">
                  <a:solidFill>
                    <a:srgbClr val="1A3B29"/>
                  </a:solidFill>
                  <a:latin typeface="Open Sauce Italics"/>
                </a:rPr>
                <a:t>rahatça</a:t>
              </a:r>
              <a:r>
                <a:rPr lang="en-US" sz="1899" spc="37" dirty="0">
                  <a:solidFill>
                    <a:srgbClr val="1A3B29"/>
                  </a:solidFill>
                  <a:latin typeface="Open Sauce Italics"/>
                </a:rPr>
                <a:t> </a:t>
              </a:r>
              <a:r>
                <a:rPr lang="en-US" sz="1899" spc="37" dirty="0" err="1">
                  <a:solidFill>
                    <a:srgbClr val="1A3B29"/>
                  </a:solidFill>
                  <a:latin typeface="Open Sauce Italics"/>
                </a:rPr>
                <a:t>ifade</a:t>
              </a:r>
              <a:r>
                <a:rPr lang="en-US" sz="1899" spc="37" dirty="0">
                  <a:solidFill>
                    <a:srgbClr val="1A3B29"/>
                  </a:solidFill>
                  <a:latin typeface="Open Sauce Italics"/>
                </a:rPr>
                <a:t> </a:t>
              </a:r>
              <a:r>
                <a:rPr lang="en-US" sz="1899" spc="37" dirty="0" err="1">
                  <a:solidFill>
                    <a:srgbClr val="1A3B29"/>
                  </a:solidFill>
                  <a:latin typeface="Open Sauce Italics"/>
                </a:rPr>
                <a:t>edebilecekleri</a:t>
              </a:r>
              <a:r>
                <a:rPr lang="en-US" sz="1899" spc="37" dirty="0">
                  <a:solidFill>
                    <a:srgbClr val="1A3B29"/>
                  </a:solidFill>
                  <a:latin typeface="Open Sauce Italics"/>
                </a:rPr>
                <a:t>, </a:t>
              </a:r>
              <a:r>
                <a:rPr lang="en-US" sz="1899" spc="37" dirty="0" err="1">
                  <a:solidFill>
                    <a:srgbClr val="1A3B29"/>
                  </a:solidFill>
                  <a:latin typeface="Open Sauce Italics"/>
                </a:rPr>
                <a:t>kendilerini</a:t>
              </a:r>
              <a:r>
                <a:rPr lang="en-US" sz="1899" spc="37" dirty="0">
                  <a:solidFill>
                    <a:srgbClr val="1A3B29"/>
                  </a:solidFill>
                  <a:latin typeface="Open Sauce Italics"/>
                </a:rPr>
                <a:t> </a:t>
              </a:r>
              <a:r>
                <a:rPr lang="en-US" sz="1899" spc="37" dirty="0" err="1">
                  <a:solidFill>
                    <a:srgbClr val="1A3B29"/>
                  </a:solidFill>
                  <a:latin typeface="Open Sauce Italics"/>
                </a:rPr>
                <a:t>özgür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rahat</a:t>
              </a:r>
              <a:r>
                <a:rPr lang="en-US" sz="1899" spc="37" dirty="0">
                  <a:solidFill>
                    <a:srgbClr val="1A3B29"/>
                  </a:solidFill>
                  <a:latin typeface="Open Sauce Italics"/>
                </a:rPr>
                <a:t> </a:t>
              </a:r>
              <a:r>
                <a:rPr lang="en-US" sz="1899" spc="37" dirty="0" err="1">
                  <a:solidFill>
                    <a:srgbClr val="1A3B29"/>
                  </a:solidFill>
                  <a:latin typeface="Open Sauce Italics"/>
                </a:rPr>
                <a:t>hissedecekleri</a:t>
              </a:r>
              <a:r>
                <a:rPr lang="en-US" sz="1899" spc="37" dirty="0">
                  <a:solidFill>
                    <a:srgbClr val="1A3B29"/>
                  </a:solidFill>
                  <a:latin typeface="Open Sauce Italics"/>
                </a:rPr>
                <a:t> </a:t>
              </a:r>
              <a:r>
                <a:rPr lang="en-US" sz="1899" spc="37" dirty="0" err="1">
                  <a:solidFill>
                    <a:srgbClr val="1A3B29"/>
                  </a:solidFill>
                  <a:latin typeface="Open Sauce Italics"/>
                </a:rPr>
                <a:t>ortamlar</a:t>
              </a:r>
              <a:r>
                <a:rPr lang="en-US" sz="1899" spc="37" dirty="0">
                  <a:solidFill>
                    <a:srgbClr val="1A3B29"/>
                  </a:solidFill>
                  <a:latin typeface="Open Sauce Italics"/>
                </a:rPr>
                <a:t> /İMKÂNLAR </a:t>
              </a:r>
              <a:r>
                <a:rPr lang="en-US" sz="1899" spc="37" dirty="0" err="1">
                  <a:solidFill>
                    <a:srgbClr val="1A3B29"/>
                  </a:solidFill>
                  <a:latin typeface="Open Sauce Italics"/>
                </a:rPr>
                <a:t>sunarız</a:t>
              </a:r>
              <a:r>
                <a:rPr lang="en-US" sz="1899" spc="37" dirty="0">
                  <a:solidFill>
                    <a:srgbClr val="1A3B29"/>
                  </a:solidFill>
                  <a:latin typeface="Open Sauce Italics"/>
                </a:rPr>
                <a:t>, </a:t>
              </a:r>
            </a:p>
            <a:p>
              <a:pPr marL="410209" lvl="1" indent="-205105">
                <a:lnSpc>
                  <a:spcPts val="2659"/>
                </a:lnSpc>
                <a:buFont typeface="Arial"/>
                <a:buChar char="•"/>
              </a:pPr>
              <a:r>
                <a:rPr lang="en-US" sz="1899" spc="37" dirty="0">
                  <a:solidFill>
                    <a:srgbClr val="1A3B29"/>
                  </a:solidFill>
                  <a:latin typeface="Open Sauce Italics"/>
                </a:rPr>
                <a:t>Her </a:t>
              </a:r>
              <a:r>
                <a:rPr lang="en-US" sz="1899" spc="37" dirty="0" err="1">
                  <a:solidFill>
                    <a:srgbClr val="1A3B29"/>
                  </a:solidFill>
                  <a:latin typeface="Open Sauce Italics"/>
                </a:rPr>
                <a:t>fırsatta</a:t>
              </a:r>
              <a:r>
                <a:rPr lang="en-US" sz="1899" spc="37" dirty="0">
                  <a:solidFill>
                    <a:srgbClr val="1A3B29"/>
                  </a:solidFill>
                  <a:latin typeface="Open Sauce Italics"/>
                </a:rPr>
                <a:t> </a:t>
              </a:r>
              <a:r>
                <a:rPr lang="en-US" sz="1899" spc="37" dirty="0" err="1">
                  <a:solidFill>
                    <a:srgbClr val="1A3B29"/>
                  </a:solidFill>
                  <a:latin typeface="Open Sauce Italics"/>
                </a:rPr>
                <a:t>onların</a:t>
              </a:r>
              <a:r>
                <a:rPr lang="en-US" sz="1899" spc="37" dirty="0">
                  <a:solidFill>
                    <a:srgbClr val="1A3B29"/>
                  </a:solidFill>
                  <a:latin typeface="Open Sauce Italics"/>
                </a:rPr>
                <a:t> </a:t>
              </a:r>
              <a:r>
                <a:rPr lang="en-US" sz="1899" spc="37" dirty="0" err="1">
                  <a:solidFill>
                    <a:srgbClr val="1A3B29"/>
                  </a:solidFill>
                  <a:latin typeface="Open Sauce Italics"/>
                </a:rPr>
                <a:t>küçük</a:t>
              </a:r>
              <a:r>
                <a:rPr lang="en-US" sz="1899" spc="37" dirty="0">
                  <a:solidFill>
                    <a:srgbClr val="1A3B29"/>
                  </a:solidFill>
                  <a:latin typeface="Open Sauce Italics"/>
                </a:rPr>
                <a:t> </a:t>
              </a:r>
              <a:r>
                <a:rPr lang="en-US" sz="1899" spc="37" dirty="0" err="1">
                  <a:solidFill>
                    <a:srgbClr val="1A3B29"/>
                  </a:solidFill>
                  <a:latin typeface="Open Sauce Italics"/>
                </a:rPr>
                <a:t>başarılarını</a:t>
              </a:r>
              <a:r>
                <a:rPr lang="en-US" sz="1899" spc="37" dirty="0">
                  <a:solidFill>
                    <a:srgbClr val="1A3B29"/>
                  </a:solidFill>
                  <a:latin typeface="Open Sauce Italics"/>
                </a:rPr>
                <a:t> </a:t>
              </a:r>
              <a:r>
                <a:rPr lang="en-US" sz="1899" spc="37" dirty="0" err="1">
                  <a:solidFill>
                    <a:srgbClr val="1A3B29"/>
                  </a:solidFill>
                  <a:latin typeface="Open Sauce Italics"/>
                </a:rPr>
                <a:t>kutlar</a:t>
              </a:r>
              <a:r>
                <a:rPr lang="en-US" sz="1899" spc="37" dirty="0">
                  <a:solidFill>
                    <a:srgbClr val="1A3B29"/>
                  </a:solidFill>
                  <a:latin typeface="Open Sauce Italics"/>
                </a:rPr>
                <a:t>, </a:t>
              </a:r>
              <a:r>
                <a:rPr lang="en-US" sz="1899" spc="37" dirty="0" err="1">
                  <a:solidFill>
                    <a:srgbClr val="1A3B29"/>
                  </a:solidFill>
                  <a:latin typeface="Open Sauce Italics"/>
                </a:rPr>
                <a:t>cesaretlendirir</a:t>
              </a:r>
              <a:r>
                <a:rPr lang="en-US" sz="1899" spc="37" dirty="0">
                  <a:solidFill>
                    <a:srgbClr val="1A3B29"/>
                  </a:solidFill>
                  <a:latin typeface="Open Sauce Italics"/>
                </a:rPr>
                <a:t>, </a:t>
              </a:r>
              <a:r>
                <a:rPr lang="en-US" sz="1899" spc="37" dirty="0" err="1">
                  <a:solidFill>
                    <a:srgbClr val="1A3B29"/>
                  </a:solidFill>
                  <a:latin typeface="Open Sauce Italics"/>
                </a:rPr>
                <a:t>diğer</a:t>
              </a:r>
              <a:r>
                <a:rPr lang="en-US" sz="1899" spc="37" dirty="0">
                  <a:solidFill>
                    <a:srgbClr val="1A3B29"/>
                  </a:solidFill>
                  <a:latin typeface="Open Sauce Italics"/>
                </a:rPr>
                <a:t> </a:t>
              </a:r>
              <a:r>
                <a:rPr lang="en-US" sz="1899" spc="37" dirty="0" err="1">
                  <a:solidFill>
                    <a:srgbClr val="1A3B29"/>
                  </a:solidFill>
                  <a:latin typeface="Open Sauce Italics"/>
                </a:rPr>
                <a:t>çocuklar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olan</a:t>
              </a:r>
              <a:r>
                <a:rPr lang="en-US" sz="1899" spc="37" dirty="0">
                  <a:solidFill>
                    <a:srgbClr val="1A3B29"/>
                  </a:solidFill>
                  <a:latin typeface="Open Sauce Italics"/>
                </a:rPr>
                <a:t> </a:t>
              </a:r>
              <a:r>
                <a:rPr lang="en-US" sz="1899" spc="37" dirty="0" err="1">
                  <a:solidFill>
                    <a:srgbClr val="1A3B29"/>
                  </a:solidFill>
                  <a:latin typeface="Open Sauce Italics"/>
                </a:rPr>
                <a:t>iletişimlerinde</a:t>
              </a:r>
              <a:r>
                <a:rPr lang="en-US" sz="1899" spc="37" dirty="0">
                  <a:solidFill>
                    <a:srgbClr val="1A3B29"/>
                  </a:solidFill>
                  <a:latin typeface="Open Sauce Italics"/>
                </a:rPr>
                <a:t> </a:t>
              </a:r>
              <a:r>
                <a:rPr lang="en-US" sz="1899" spc="37" dirty="0" err="1">
                  <a:solidFill>
                    <a:srgbClr val="1A3B29"/>
                  </a:solidFill>
                  <a:latin typeface="Open Sauce Italics"/>
                </a:rPr>
                <a:t>birbirlerinin</a:t>
              </a:r>
              <a:r>
                <a:rPr lang="en-US" sz="1899" spc="37" dirty="0">
                  <a:solidFill>
                    <a:srgbClr val="1A3B29"/>
                  </a:solidFill>
                  <a:latin typeface="Open Sauce Italics"/>
                </a:rPr>
                <a:t> </a:t>
              </a:r>
              <a:r>
                <a:rPr lang="en-US" sz="1899" spc="37" dirty="0" err="1">
                  <a:solidFill>
                    <a:srgbClr val="1A3B29"/>
                  </a:solidFill>
                  <a:latin typeface="Open Sauce Italics"/>
                </a:rPr>
                <a:t>hislerini-düşüncelerini</a:t>
              </a:r>
              <a:r>
                <a:rPr lang="en-US" sz="1899" spc="37" dirty="0">
                  <a:solidFill>
                    <a:srgbClr val="1A3B29"/>
                  </a:solidFill>
                  <a:latin typeface="Open Sauce Italics"/>
                </a:rPr>
                <a:t> </a:t>
              </a:r>
              <a:r>
                <a:rPr lang="en-US" sz="1899" spc="37" dirty="0" err="1">
                  <a:solidFill>
                    <a:srgbClr val="1A3B29"/>
                  </a:solidFill>
                  <a:latin typeface="Open Sauce Italics"/>
                </a:rPr>
                <a:t>anlamalarını</a:t>
              </a:r>
              <a:r>
                <a:rPr lang="en-US" sz="1899" spc="37" dirty="0">
                  <a:solidFill>
                    <a:srgbClr val="1A3B29"/>
                  </a:solidFill>
                  <a:latin typeface="Open Sauce Italics"/>
                </a:rPr>
                <a:t> </a:t>
              </a:r>
              <a:r>
                <a:rPr lang="en-US" sz="1899" spc="37" dirty="0" err="1">
                  <a:solidFill>
                    <a:srgbClr val="1A3B29"/>
                  </a:solidFill>
                  <a:latin typeface="Open Sauce Italics"/>
                </a:rPr>
                <a:t>sağlayacak</a:t>
              </a:r>
              <a:r>
                <a:rPr lang="en-US" sz="1899" spc="37" dirty="0">
                  <a:solidFill>
                    <a:srgbClr val="1A3B29"/>
                  </a:solidFill>
                  <a:latin typeface="Open Sauce Italics"/>
                </a:rPr>
                <a:t> </a:t>
              </a:r>
              <a:r>
                <a:rPr lang="en-US" sz="1899" spc="37" dirty="0" err="1">
                  <a:solidFill>
                    <a:srgbClr val="1A3B29"/>
                  </a:solidFill>
                  <a:latin typeface="Open Sauce Italics"/>
                </a:rPr>
                <a:t>yönlendirmelerde</a:t>
              </a:r>
              <a:r>
                <a:rPr lang="en-US" sz="1899" spc="37" dirty="0">
                  <a:solidFill>
                    <a:srgbClr val="1A3B29"/>
                  </a:solidFill>
                  <a:latin typeface="Open Sauce Italics"/>
                </a:rPr>
                <a:t> </a:t>
              </a:r>
              <a:r>
                <a:rPr lang="en-US" sz="1899" spc="37" dirty="0" err="1">
                  <a:solidFill>
                    <a:srgbClr val="1A3B29"/>
                  </a:solidFill>
                  <a:latin typeface="Open Sauce Italics"/>
                </a:rPr>
                <a:t>bulunuruz</a:t>
              </a:r>
              <a:r>
                <a:rPr lang="en-US" sz="1899" spc="37" dirty="0">
                  <a:solidFill>
                    <a:srgbClr val="1A3B29"/>
                  </a:solidFill>
                  <a:latin typeface="Open Sauce Italics"/>
                </a:rPr>
                <a:t>. </a:t>
              </a:r>
            </a:p>
            <a:p>
              <a:pPr marL="410209" lvl="1" indent="-205105">
                <a:lnSpc>
                  <a:spcPts val="2659"/>
                </a:lnSpc>
                <a:buFont typeface="Arial"/>
                <a:buChar char="•"/>
              </a:pPr>
              <a:r>
                <a:rPr lang="en-US" sz="1899" spc="37" dirty="0" err="1">
                  <a:solidFill>
                    <a:srgbClr val="1A3B29"/>
                  </a:solidFill>
                  <a:latin typeface="Open Sauce Italics"/>
                </a:rPr>
                <a:t>Tüm</a:t>
              </a:r>
              <a:r>
                <a:rPr lang="en-US" sz="1899" spc="37" dirty="0">
                  <a:solidFill>
                    <a:srgbClr val="1A3B29"/>
                  </a:solidFill>
                  <a:latin typeface="Open Sauce Italics"/>
                </a:rPr>
                <a:t> </a:t>
              </a:r>
              <a:r>
                <a:rPr lang="en-US" sz="1899" spc="37" dirty="0" err="1">
                  <a:solidFill>
                    <a:srgbClr val="1A3B29"/>
                  </a:solidFill>
                  <a:latin typeface="Open Sauce Italics"/>
                </a:rPr>
                <a:t>ekibimize</a:t>
              </a:r>
              <a:r>
                <a:rPr lang="en-US" sz="1899" spc="37" dirty="0">
                  <a:solidFill>
                    <a:srgbClr val="1A3B29"/>
                  </a:solidFill>
                  <a:latin typeface="Open Sauce Italics"/>
                </a:rPr>
                <a:t>, </a:t>
              </a: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istismar</a:t>
              </a:r>
              <a:r>
                <a:rPr lang="en-US" sz="1899" spc="37" dirty="0">
                  <a:solidFill>
                    <a:srgbClr val="1A3B29"/>
                  </a:solidFill>
                  <a:latin typeface="Open Sauce Italics"/>
                </a:rPr>
                <a:t> </a:t>
              </a:r>
              <a:r>
                <a:rPr lang="en-US" sz="1899" spc="37" dirty="0" err="1">
                  <a:solidFill>
                    <a:srgbClr val="1A3B29"/>
                  </a:solidFill>
                  <a:latin typeface="Open Sauce Italics"/>
                </a:rPr>
                <a:t>türlerini</a:t>
              </a:r>
              <a:r>
                <a:rPr lang="en-US" sz="1899" spc="37" dirty="0">
                  <a:solidFill>
                    <a:srgbClr val="1A3B29"/>
                  </a:solidFill>
                  <a:latin typeface="Open Sauce Italics"/>
                </a:rPr>
                <a:t> (</a:t>
              </a:r>
              <a:r>
                <a:rPr lang="en-US" sz="1899" spc="37" dirty="0" err="1">
                  <a:solidFill>
                    <a:srgbClr val="1A3B29"/>
                  </a:solidFill>
                  <a:latin typeface="Open Sauce Italics"/>
                </a:rPr>
                <a:t>fiziksel</a:t>
              </a:r>
              <a:r>
                <a:rPr lang="en-US" sz="1899" spc="37" dirty="0">
                  <a:solidFill>
                    <a:srgbClr val="1A3B29"/>
                  </a:solidFill>
                  <a:latin typeface="Open Sauce Italics"/>
                </a:rPr>
                <a:t>, </a:t>
              </a:r>
              <a:r>
                <a:rPr lang="en-US" sz="1899" spc="37" dirty="0" err="1">
                  <a:solidFill>
                    <a:srgbClr val="1A3B29"/>
                  </a:solidFill>
                  <a:latin typeface="Open Sauce Italics"/>
                </a:rPr>
                <a:t>cinsel</a:t>
              </a:r>
              <a:r>
                <a:rPr lang="en-US" sz="1899" spc="37" dirty="0">
                  <a:solidFill>
                    <a:srgbClr val="1A3B29"/>
                  </a:solidFill>
                  <a:latin typeface="Open Sauce Italics"/>
                </a:rPr>
                <a:t>, </a:t>
              </a:r>
              <a:r>
                <a:rPr lang="en-US" sz="1899" spc="37" dirty="0" err="1">
                  <a:solidFill>
                    <a:srgbClr val="1A3B29"/>
                  </a:solidFill>
                  <a:latin typeface="Open Sauce Italics"/>
                </a:rPr>
                <a:t>duygusal</a:t>
              </a:r>
              <a:r>
                <a:rPr lang="en-US" sz="1899" spc="37" dirty="0">
                  <a:solidFill>
                    <a:srgbClr val="1A3B29"/>
                  </a:solidFill>
                  <a:latin typeface="Open Sauce Italics"/>
                </a:rPr>
                <a:t> </a:t>
              </a:r>
              <a:r>
                <a:rPr lang="en-US" sz="1899" spc="37" dirty="0" err="1">
                  <a:solidFill>
                    <a:srgbClr val="1A3B29"/>
                  </a:solidFill>
                  <a:latin typeface="Open Sauce Italics"/>
                </a:rPr>
                <a:t>istismar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ihmal</a:t>
              </a:r>
              <a:r>
                <a:rPr lang="en-US" sz="1899" spc="37" dirty="0">
                  <a:solidFill>
                    <a:srgbClr val="1A3B29"/>
                  </a:solidFill>
                  <a:latin typeface="Open Sauce Italics"/>
                </a:rPr>
                <a:t>) </a:t>
              </a:r>
              <a:r>
                <a:rPr lang="en-US" sz="1899" spc="37" dirty="0" err="1">
                  <a:solidFill>
                    <a:srgbClr val="1A3B29"/>
                  </a:solidFill>
                  <a:latin typeface="Open Sauce Italics"/>
                </a:rPr>
                <a:t>öğretir</a:t>
              </a:r>
              <a:r>
                <a:rPr lang="en-US" sz="1899" spc="37" dirty="0">
                  <a:solidFill>
                    <a:srgbClr val="1A3B29"/>
                  </a:solidFill>
                  <a:latin typeface="Open Sauce Italics"/>
                </a:rPr>
                <a:t>, </a:t>
              </a: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istismarı</a:t>
              </a:r>
              <a:r>
                <a:rPr lang="en-US" sz="1899" spc="37" dirty="0">
                  <a:solidFill>
                    <a:srgbClr val="1A3B29"/>
                  </a:solidFill>
                  <a:latin typeface="Open Sauce Italics"/>
                </a:rPr>
                <a:t> </a:t>
              </a:r>
              <a:r>
                <a:rPr lang="en-US" sz="1899" spc="37" dirty="0" err="1">
                  <a:solidFill>
                    <a:srgbClr val="1A3B29"/>
                  </a:solidFill>
                  <a:latin typeface="Open Sauce Italics"/>
                </a:rPr>
                <a:t>ihbar</a:t>
              </a:r>
              <a:r>
                <a:rPr lang="en-US" sz="1899" spc="37" dirty="0">
                  <a:solidFill>
                    <a:srgbClr val="1A3B29"/>
                  </a:solidFill>
                  <a:latin typeface="Open Sauce Italics"/>
                </a:rPr>
                <a:t> </a:t>
              </a:r>
              <a:r>
                <a:rPr lang="en-US" sz="1899" spc="37" dirty="0" err="1">
                  <a:solidFill>
                    <a:srgbClr val="1A3B29"/>
                  </a:solidFill>
                  <a:latin typeface="Open Sauce Italics"/>
                </a:rPr>
                <a:t>etme</a:t>
              </a:r>
              <a:r>
                <a:rPr lang="en-US" sz="1899" spc="37" dirty="0">
                  <a:solidFill>
                    <a:srgbClr val="1A3B29"/>
                  </a:solidFill>
                  <a:latin typeface="Open Sauce Italics"/>
                </a:rPr>
                <a:t> </a:t>
              </a:r>
              <a:r>
                <a:rPr lang="en-US" sz="1899" spc="37" dirty="0" err="1">
                  <a:solidFill>
                    <a:srgbClr val="1A3B29"/>
                  </a:solidFill>
                  <a:latin typeface="Open Sauce Italics"/>
                </a:rPr>
                <a:t>uygulamaları</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bu</a:t>
              </a:r>
              <a:r>
                <a:rPr lang="en-US" sz="1899" spc="37" dirty="0">
                  <a:solidFill>
                    <a:srgbClr val="1A3B29"/>
                  </a:solidFill>
                  <a:latin typeface="Open Sauce Italics"/>
                </a:rPr>
                <a:t> </a:t>
              </a:r>
              <a:r>
                <a:rPr lang="en-US" sz="1899" spc="37" dirty="0" err="1">
                  <a:solidFill>
                    <a:srgbClr val="1A3B29"/>
                  </a:solidFill>
                  <a:latin typeface="Open Sauce Italics"/>
                </a:rPr>
                <a:t>kapsamdaki</a:t>
              </a:r>
              <a:r>
                <a:rPr lang="en-US" sz="1899" spc="37" dirty="0">
                  <a:solidFill>
                    <a:srgbClr val="1A3B29"/>
                  </a:solidFill>
                  <a:latin typeface="Open Sauce Italics"/>
                </a:rPr>
                <a:t> </a:t>
              </a:r>
              <a:r>
                <a:rPr lang="en-US" sz="1899" spc="37" dirty="0" err="1">
                  <a:solidFill>
                    <a:srgbClr val="1A3B29"/>
                  </a:solidFill>
                  <a:latin typeface="Open Sauce Italics"/>
                </a:rPr>
                <a:t>toplumsal</a:t>
              </a:r>
              <a:r>
                <a:rPr lang="en-US" sz="1899" spc="37" dirty="0">
                  <a:solidFill>
                    <a:srgbClr val="1A3B29"/>
                  </a:solidFill>
                  <a:latin typeface="Open Sauce Italics"/>
                </a:rPr>
                <a:t> </a:t>
              </a:r>
              <a:r>
                <a:rPr lang="en-US" sz="1899" spc="37" dirty="0" err="1">
                  <a:solidFill>
                    <a:srgbClr val="1A3B29"/>
                  </a:solidFill>
                  <a:latin typeface="Open Sauce Italics"/>
                </a:rPr>
                <a:t>yükümlülüklerimizi</a:t>
              </a:r>
              <a:r>
                <a:rPr lang="en-US" sz="1899" spc="37" dirty="0">
                  <a:solidFill>
                    <a:srgbClr val="1A3B29"/>
                  </a:solidFill>
                  <a:latin typeface="Open Sauce Italics"/>
                </a:rPr>
                <a:t> </a:t>
              </a:r>
              <a:r>
                <a:rPr lang="en-US" sz="1899" spc="37" dirty="0" err="1">
                  <a:solidFill>
                    <a:srgbClr val="1A3B29"/>
                  </a:solidFill>
                  <a:latin typeface="Open Sauce Italics"/>
                </a:rPr>
                <a:t>içeren</a:t>
              </a:r>
              <a:r>
                <a:rPr lang="en-US" sz="1899" spc="37" dirty="0">
                  <a:solidFill>
                    <a:srgbClr val="1A3B29"/>
                  </a:solidFill>
                  <a:latin typeface="Open Sauce Italics"/>
                </a:rPr>
                <a:t> </a:t>
              </a:r>
              <a:r>
                <a:rPr lang="en-US" sz="1899" spc="37" dirty="0" err="1">
                  <a:solidFill>
                    <a:srgbClr val="1A3B29"/>
                  </a:solidFill>
                  <a:latin typeface="Open Sauce Italics"/>
                </a:rPr>
                <a:t>eğitimler</a:t>
              </a:r>
              <a:r>
                <a:rPr lang="en-US" sz="1899" spc="37" dirty="0">
                  <a:solidFill>
                    <a:srgbClr val="1A3B29"/>
                  </a:solidFill>
                  <a:latin typeface="Open Sauce Italics"/>
                </a:rPr>
                <a:t> </a:t>
              </a:r>
              <a:r>
                <a:rPr lang="en-US" sz="1899" spc="37" dirty="0" err="1">
                  <a:solidFill>
                    <a:srgbClr val="1A3B29"/>
                  </a:solidFill>
                  <a:latin typeface="Open Sauce Italics"/>
                </a:rPr>
                <a:t>veririz</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a:solidFill>
                    <a:srgbClr val="1A3B29"/>
                  </a:solidFill>
                  <a:latin typeface="Open Sauce Italics"/>
                </a:rPr>
                <a:t>Anne-</a:t>
              </a:r>
              <a:r>
                <a:rPr lang="en-US" sz="1899" spc="37" dirty="0" err="1">
                  <a:solidFill>
                    <a:srgbClr val="1A3B29"/>
                  </a:solidFill>
                  <a:latin typeface="Open Sauce Italics"/>
                </a:rPr>
                <a:t>babaların</a:t>
              </a:r>
              <a:r>
                <a:rPr lang="en-US" sz="1899" spc="37" dirty="0">
                  <a:solidFill>
                    <a:srgbClr val="1A3B29"/>
                  </a:solidFill>
                  <a:latin typeface="Open Sauce Italics"/>
                </a:rPr>
                <a:t> </a:t>
              </a:r>
              <a:r>
                <a:rPr lang="en-US" sz="1899" spc="37" dirty="0" err="1">
                  <a:solidFill>
                    <a:srgbClr val="1A3B29"/>
                  </a:solidFill>
                  <a:latin typeface="Open Sauce Italics"/>
                </a:rPr>
                <a:t>çocuklarına</a:t>
              </a:r>
              <a:r>
                <a:rPr lang="en-US" sz="1899" spc="37" dirty="0">
                  <a:solidFill>
                    <a:srgbClr val="1A3B29"/>
                  </a:solidFill>
                  <a:latin typeface="Open Sauce Italics"/>
                </a:rPr>
                <a:t> </a:t>
              </a:r>
              <a:r>
                <a:rPr lang="en-US" sz="1899" spc="37" dirty="0" err="1">
                  <a:solidFill>
                    <a:srgbClr val="1A3B29"/>
                  </a:solidFill>
                  <a:latin typeface="Open Sauce Italics"/>
                </a:rPr>
                <a:t>karşı</a:t>
              </a:r>
              <a:r>
                <a:rPr lang="en-US" sz="1899" spc="37" dirty="0">
                  <a:solidFill>
                    <a:srgbClr val="1A3B29"/>
                  </a:solidFill>
                  <a:latin typeface="Open Sauce Italics"/>
                </a:rPr>
                <a:t> </a:t>
              </a:r>
              <a:r>
                <a:rPr lang="en-US" sz="1899" spc="37" dirty="0" err="1">
                  <a:solidFill>
                    <a:srgbClr val="1A3B29"/>
                  </a:solidFill>
                  <a:latin typeface="Open Sauce Italics"/>
                </a:rPr>
                <a:t>tutum</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davranışlarının</a:t>
              </a:r>
              <a:r>
                <a:rPr lang="en-US" sz="1899" spc="37" dirty="0">
                  <a:solidFill>
                    <a:srgbClr val="1A3B29"/>
                  </a:solidFill>
                  <a:latin typeface="Open Sauce Italics"/>
                </a:rPr>
                <a:t>, </a:t>
              </a:r>
              <a:r>
                <a:rPr lang="en-US" sz="1899" spc="37" dirty="0" err="1">
                  <a:solidFill>
                    <a:srgbClr val="1A3B29"/>
                  </a:solidFill>
                  <a:latin typeface="Open Sauce Italics"/>
                </a:rPr>
                <a:t>fiziksel-sözlü-psikolojik</a:t>
              </a:r>
              <a:r>
                <a:rPr lang="en-US" sz="1899" spc="37" dirty="0">
                  <a:solidFill>
                    <a:srgbClr val="1A3B29"/>
                  </a:solidFill>
                  <a:latin typeface="Open Sauce Italics"/>
                </a:rPr>
                <a:t> </a:t>
              </a:r>
              <a:r>
                <a:rPr lang="en-US" sz="1899" spc="37" dirty="0" err="1">
                  <a:solidFill>
                    <a:srgbClr val="1A3B29"/>
                  </a:solidFill>
                  <a:latin typeface="Open Sauce Italics"/>
                </a:rPr>
                <a:t>şiddet</a:t>
              </a:r>
              <a:r>
                <a:rPr lang="en-US" sz="1899" spc="37" dirty="0">
                  <a:solidFill>
                    <a:srgbClr val="1A3B29"/>
                  </a:solidFill>
                  <a:latin typeface="Open Sauce Italics"/>
                </a:rPr>
                <a:t> </a:t>
              </a:r>
              <a:r>
                <a:rPr lang="en-US" sz="1899" spc="37" dirty="0" err="1">
                  <a:solidFill>
                    <a:srgbClr val="1A3B29"/>
                  </a:solidFill>
                  <a:latin typeface="Open Sauce Italics"/>
                </a:rPr>
                <a:t>veya</a:t>
              </a:r>
              <a:r>
                <a:rPr lang="en-US" sz="1899" spc="37" dirty="0">
                  <a:solidFill>
                    <a:srgbClr val="1A3B29"/>
                  </a:solidFill>
                  <a:latin typeface="Open Sauce Italics"/>
                </a:rPr>
                <a:t> </a:t>
              </a:r>
              <a:r>
                <a:rPr lang="en-US" sz="1899" spc="37" dirty="0" err="1">
                  <a:solidFill>
                    <a:srgbClr val="1A3B29"/>
                  </a:solidFill>
                  <a:latin typeface="Open Sauce Italics"/>
                </a:rPr>
                <a:t>ihmal</a:t>
              </a:r>
              <a:r>
                <a:rPr lang="en-US" sz="1899" spc="37" dirty="0">
                  <a:solidFill>
                    <a:srgbClr val="1A3B29"/>
                  </a:solidFill>
                  <a:latin typeface="Open Sauce Italics"/>
                </a:rPr>
                <a:t> </a:t>
              </a:r>
              <a:r>
                <a:rPr lang="en-US" sz="1899" spc="37" dirty="0" err="1">
                  <a:solidFill>
                    <a:srgbClr val="1A3B29"/>
                  </a:solidFill>
                  <a:latin typeface="Open Sauce Italics"/>
                </a:rPr>
                <a:t>belirtilerinin</a:t>
              </a:r>
              <a:r>
                <a:rPr lang="en-US" sz="1899" spc="37" dirty="0">
                  <a:solidFill>
                    <a:srgbClr val="1A3B29"/>
                  </a:solidFill>
                  <a:latin typeface="Open Sauce Italics"/>
                </a:rPr>
                <a:t> </a:t>
              </a:r>
              <a:r>
                <a:rPr lang="en-US" sz="1899" spc="37" dirty="0" err="1">
                  <a:solidFill>
                    <a:srgbClr val="1A3B29"/>
                  </a:solidFill>
                  <a:latin typeface="Open Sauce Italics"/>
                </a:rPr>
                <a:t>farkında</a:t>
              </a:r>
              <a:r>
                <a:rPr lang="en-US" sz="1899" spc="37" dirty="0">
                  <a:solidFill>
                    <a:srgbClr val="1A3B29"/>
                  </a:solidFill>
                  <a:latin typeface="Open Sauce Italics"/>
                </a:rPr>
                <a:t> </a:t>
              </a:r>
              <a:r>
                <a:rPr lang="en-US" sz="1899" spc="37" dirty="0" err="1">
                  <a:solidFill>
                    <a:srgbClr val="1A3B29"/>
                  </a:solidFill>
                  <a:latin typeface="Open Sauce Italics"/>
                </a:rPr>
                <a:t>olmaya</a:t>
              </a:r>
              <a:r>
                <a:rPr lang="en-US" sz="1899" spc="37" dirty="0">
                  <a:solidFill>
                    <a:srgbClr val="1A3B29"/>
                  </a:solidFill>
                  <a:latin typeface="Open Sauce Italics"/>
                </a:rPr>
                <a:t>, </a:t>
              </a:r>
              <a:r>
                <a:rPr lang="en-US" sz="1899" spc="37" dirty="0" err="1">
                  <a:solidFill>
                    <a:srgbClr val="1A3B29"/>
                  </a:solidFill>
                  <a:latin typeface="Open Sauce Italics"/>
                </a:rPr>
                <a:t>bu</a:t>
              </a:r>
              <a:r>
                <a:rPr lang="en-US" sz="1899" spc="37" dirty="0">
                  <a:solidFill>
                    <a:srgbClr val="1A3B29"/>
                  </a:solidFill>
                  <a:latin typeface="Open Sauce Italics"/>
                </a:rPr>
                <a:t> </a:t>
              </a:r>
              <a:r>
                <a:rPr lang="en-US" sz="1899" spc="37" dirty="0" err="1">
                  <a:solidFill>
                    <a:srgbClr val="1A3B29"/>
                  </a:solidFill>
                  <a:latin typeface="Open Sauce Italics"/>
                </a:rPr>
                <a:t>tür</a:t>
              </a:r>
              <a:r>
                <a:rPr lang="en-US" sz="1899" spc="37" dirty="0">
                  <a:solidFill>
                    <a:srgbClr val="1A3B29"/>
                  </a:solidFill>
                  <a:latin typeface="Open Sauce Italics"/>
                </a:rPr>
                <a:t> </a:t>
              </a:r>
              <a:r>
                <a:rPr lang="en-US" sz="1899" spc="37" dirty="0" err="1">
                  <a:solidFill>
                    <a:srgbClr val="1A3B29"/>
                  </a:solidFill>
                  <a:latin typeface="Open Sauce Italics"/>
                </a:rPr>
                <a:t>vakalar</a:t>
              </a:r>
              <a:r>
                <a:rPr lang="en-US" sz="1899" spc="37" dirty="0">
                  <a:solidFill>
                    <a:srgbClr val="1A3B29"/>
                  </a:solidFill>
                  <a:latin typeface="Open Sauce Italics"/>
                </a:rPr>
                <a:t> </a:t>
              </a:r>
              <a:r>
                <a:rPr lang="en-US" sz="1899" spc="37" dirty="0" err="1">
                  <a:solidFill>
                    <a:srgbClr val="1A3B29"/>
                  </a:solidFill>
                  <a:latin typeface="Open Sauce Italics"/>
                </a:rPr>
                <a:t>karşısında</a:t>
              </a:r>
              <a:r>
                <a:rPr lang="en-US" sz="1899" spc="37" dirty="0">
                  <a:solidFill>
                    <a:srgbClr val="1A3B29"/>
                  </a:solidFill>
                  <a:latin typeface="Open Sauce Italics"/>
                </a:rPr>
                <a:t> </a:t>
              </a:r>
              <a:r>
                <a:rPr lang="en-US" sz="1899" spc="37" dirty="0" err="1">
                  <a:solidFill>
                    <a:srgbClr val="1A3B29"/>
                  </a:solidFill>
                  <a:latin typeface="Open Sauce Italics"/>
                </a:rPr>
                <a:t>uyanık</a:t>
              </a:r>
              <a:r>
                <a:rPr lang="en-US" sz="1899" spc="37" dirty="0">
                  <a:solidFill>
                    <a:srgbClr val="1A3B29"/>
                  </a:solidFill>
                  <a:latin typeface="Open Sauce Italics"/>
                </a:rPr>
                <a:t> </a:t>
              </a:r>
              <a:r>
                <a:rPr lang="en-US" sz="1899" spc="37" dirty="0" err="1">
                  <a:solidFill>
                    <a:srgbClr val="1A3B29"/>
                  </a:solidFill>
                  <a:latin typeface="Open Sauce Italics"/>
                </a:rPr>
                <a:t>olmaya</a:t>
              </a:r>
              <a:r>
                <a:rPr lang="en-US" sz="1899" spc="37" dirty="0">
                  <a:solidFill>
                    <a:srgbClr val="1A3B29"/>
                  </a:solidFill>
                  <a:latin typeface="Open Sauce Italics"/>
                </a:rPr>
                <a:t> </a:t>
              </a:r>
              <a:r>
                <a:rPr lang="en-US" sz="1899" spc="37" dirty="0" err="1">
                  <a:solidFill>
                    <a:srgbClr val="1A3B29"/>
                  </a:solidFill>
                  <a:latin typeface="Open Sauce Italics"/>
                </a:rPr>
                <a:t>çalışırız</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misafirlerimizin</a:t>
              </a:r>
              <a:r>
                <a:rPr lang="en-US" sz="1899" spc="37" dirty="0">
                  <a:solidFill>
                    <a:srgbClr val="1A3B29"/>
                  </a:solidFill>
                  <a:latin typeface="Open Sauce Italics"/>
                </a:rPr>
                <a:t> </a:t>
              </a:r>
              <a:r>
                <a:rPr lang="en-US" sz="1899" spc="37" dirty="0" err="1">
                  <a:solidFill>
                    <a:srgbClr val="1A3B29"/>
                  </a:solidFill>
                  <a:latin typeface="Open Sauce Italics"/>
                </a:rPr>
                <a:t>katıldıkları</a:t>
              </a:r>
              <a:r>
                <a:rPr lang="en-US" sz="1899" spc="37" dirty="0">
                  <a:solidFill>
                    <a:srgbClr val="1A3B29"/>
                  </a:solidFill>
                  <a:latin typeface="Open Sauce Italics"/>
                </a:rPr>
                <a:t> </a:t>
              </a:r>
              <a:r>
                <a:rPr lang="en-US" sz="1899" spc="37" dirty="0" err="1">
                  <a:solidFill>
                    <a:srgbClr val="1A3B29"/>
                  </a:solidFill>
                  <a:latin typeface="Open Sauce Italics"/>
                </a:rPr>
                <a:t>aktivitelerde</a:t>
              </a:r>
              <a:r>
                <a:rPr lang="en-US" sz="1899" spc="37" dirty="0">
                  <a:solidFill>
                    <a:srgbClr val="1A3B29"/>
                  </a:solidFill>
                  <a:latin typeface="Open Sauce Italics"/>
                </a:rPr>
                <a:t> </a:t>
              </a:r>
              <a:r>
                <a:rPr lang="en-US" sz="1899" spc="37" dirty="0" err="1">
                  <a:solidFill>
                    <a:srgbClr val="1A3B29"/>
                  </a:solidFill>
                  <a:latin typeface="Open Sauce Italics"/>
                </a:rPr>
                <a:t>yetişkin</a:t>
              </a:r>
              <a:r>
                <a:rPr lang="en-US" sz="1899" spc="37" dirty="0">
                  <a:solidFill>
                    <a:srgbClr val="1A3B29"/>
                  </a:solidFill>
                  <a:latin typeface="Open Sauce Italics"/>
                </a:rPr>
                <a:t> </a:t>
              </a:r>
              <a:r>
                <a:rPr lang="en-US" sz="1899" spc="37" dirty="0" err="1">
                  <a:solidFill>
                    <a:srgbClr val="1A3B29"/>
                  </a:solidFill>
                  <a:latin typeface="Open Sauce Italics"/>
                </a:rPr>
                <a:t>gözetimi</a:t>
              </a:r>
              <a:r>
                <a:rPr lang="en-US" sz="1899" spc="37" dirty="0">
                  <a:solidFill>
                    <a:srgbClr val="1A3B29"/>
                  </a:solidFill>
                  <a:latin typeface="Open Sauce Italics"/>
                </a:rPr>
                <a:t> </a:t>
              </a:r>
              <a:r>
                <a:rPr lang="en-US" sz="1899" spc="37" dirty="0" err="1">
                  <a:solidFill>
                    <a:srgbClr val="1A3B29"/>
                  </a:solidFill>
                  <a:latin typeface="Open Sauce Italics"/>
                </a:rPr>
                <a:t>altında</a:t>
              </a:r>
              <a:r>
                <a:rPr lang="en-US" sz="1899" spc="37" dirty="0">
                  <a:solidFill>
                    <a:srgbClr val="1A3B29"/>
                  </a:solidFill>
                  <a:latin typeface="Open Sauce Italics"/>
                </a:rPr>
                <a:t> </a:t>
              </a:r>
              <a:r>
                <a:rPr lang="en-US" sz="1899" spc="37" dirty="0" err="1">
                  <a:solidFill>
                    <a:srgbClr val="1A3B29"/>
                  </a:solidFill>
                  <a:latin typeface="Open Sauce Italics"/>
                </a:rPr>
                <a:t>olduklarından</a:t>
              </a:r>
              <a:r>
                <a:rPr lang="en-US" sz="1899" spc="37" dirty="0">
                  <a:solidFill>
                    <a:srgbClr val="1A3B29"/>
                  </a:solidFill>
                  <a:latin typeface="Open Sauce Italics"/>
                </a:rPr>
                <a:t> </a:t>
              </a:r>
              <a:r>
                <a:rPr lang="en-US" sz="1899" spc="37" dirty="0" err="1">
                  <a:solidFill>
                    <a:srgbClr val="1A3B29"/>
                  </a:solidFill>
                  <a:latin typeface="Open Sauce Italics"/>
                </a:rPr>
                <a:t>emin</a:t>
              </a:r>
              <a:r>
                <a:rPr lang="en-US" sz="1899" spc="37" dirty="0">
                  <a:solidFill>
                    <a:srgbClr val="1A3B29"/>
                  </a:solidFill>
                  <a:latin typeface="Open Sauce Italics"/>
                </a:rPr>
                <a:t> </a:t>
              </a:r>
              <a:r>
                <a:rPr lang="en-US" sz="1899" spc="37" dirty="0" err="1">
                  <a:solidFill>
                    <a:srgbClr val="1A3B29"/>
                  </a:solidFill>
                  <a:latin typeface="Open Sauce Italics"/>
                </a:rPr>
                <a:t>oluruz</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misafirlerimizi</a:t>
              </a:r>
              <a:r>
                <a:rPr lang="en-US" sz="1899" spc="37" dirty="0">
                  <a:solidFill>
                    <a:srgbClr val="1A3B29"/>
                  </a:solidFill>
                  <a:latin typeface="Open Sauce Italics"/>
                </a:rPr>
                <a:t> </a:t>
              </a:r>
              <a:r>
                <a:rPr lang="en-US" sz="1899" spc="37" dirty="0" err="1">
                  <a:solidFill>
                    <a:srgbClr val="1A3B29"/>
                  </a:solidFill>
                  <a:latin typeface="Open Sauce Italics"/>
                </a:rPr>
                <a:t>emanet</a:t>
              </a:r>
              <a:r>
                <a:rPr lang="en-US" sz="1899" spc="37" dirty="0">
                  <a:solidFill>
                    <a:srgbClr val="1A3B29"/>
                  </a:solidFill>
                  <a:latin typeface="Open Sauce Italics"/>
                </a:rPr>
                <a:t> </a:t>
              </a:r>
              <a:r>
                <a:rPr lang="en-US" sz="1899" spc="37" dirty="0" err="1">
                  <a:solidFill>
                    <a:srgbClr val="1A3B29"/>
                  </a:solidFill>
                  <a:latin typeface="Open Sauce Italics"/>
                </a:rPr>
                <a:t>aldığımız</a:t>
              </a:r>
              <a:r>
                <a:rPr lang="en-US" sz="1899" spc="37" dirty="0">
                  <a:solidFill>
                    <a:srgbClr val="1A3B29"/>
                  </a:solidFill>
                  <a:latin typeface="Open Sauce Italics"/>
                </a:rPr>
                <a:t> </a:t>
              </a:r>
              <a:r>
                <a:rPr lang="en-US" sz="1899" spc="37" dirty="0" err="1">
                  <a:solidFill>
                    <a:srgbClr val="1A3B29"/>
                  </a:solidFill>
                  <a:latin typeface="Open Sauce Italics"/>
                </a:rPr>
                <a:t>ortamlarda</a:t>
              </a:r>
              <a:r>
                <a:rPr lang="en-US" sz="1899" spc="37" dirty="0">
                  <a:solidFill>
                    <a:srgbClr val="1A3B29"/>
                  </a:solidFill>
                  <a:latin typeface="Open Sauce Italics"/>
                </a:rPr>
                <a:t> (mini </a:t>
              </a:r>
              <a:r>
                <a:rPr lang="en-US" sz="1899" spc="37" dirty="0" err="1">
                  <a:solidFill>
                    <a:srgbClr val="1A3B29"/>
                  </a:solidFill>
                  <a:latin typeface="Open Sauce Italics"/>
                </a:rPr>
                <a:t>kulüp</a:t>
              </a:r>
              <a:r>
                <a:rPr lang="en-US" sz="1899" spc="37" dirty="0">
                  <a:solidFill>
                    <a:srgbClr val="1A3B29"/>
                  </a:solidFill>
                  <a:latin typeface="Open Sauce Italics"/>
                </a:rPr>
                <a:t> vb.) </a:t>
              </a:r>
              <a:r>
                <a:rPr lang="en-US" sz="1899" spc="37" dirty="0" err="1">
                  <a:solidFill>
                    <a:srgbClr val="1A3B29"/>
                  </a:solidFill>
                  <a:latin typeface="Open Sauce Italics"/>
                </a:rPr>
                <a:t>ebeveynlerine</a:t>
              </a:r>
              <a:r>
                <a:rPr lang="en-US" sz="1899" spc="37" dirty="0">
                  <a:solidFill>
                    <a:srgbClr val="1A3B29"/>
                  </a:solidFill>
                  <a:latin typeface="Open Sauce Italics"/>
                </a:rPr>
                <a:t> </a:t>
              </a:r>
              <a:r>
                <a:rPr lang="en-US" sz="1899" spc="37" dirty="0" err="1">
                  <a:solidFill>
                    <a:srgbClr val="1A3B29"/>
                  </a:solidFill>
                  <a:latin typeface="Open Sauce Italics"/>
                </a:rPr>
                <a:t>veya</a:t>
              </a:r>
              <a:r>
                <a:rPr lang="en-US" sz="1899" spc="37" dirty="0">
                  <a:solidFill>
                    <a:srgbClr val="1A3B29"/>
                  </a:solidFill>
                  <a:latin typeface="Open Sauce Italics"/>
                </a:rPr>
                <a:t> </a:t>
              </a:r>
              <a:r>
                <a:rPr lang="en-US" sz="1899" spc="37" dirty="0" err="1">
                  <a:solidFill>
                    <a:srgbClr val="1A3B29"/>
                  </a:solidFill>
                  <a:latin typeface="Open Sauce Italics"/>
                </a:rPr>
                <a:t>güvenilir</a:t>
              </a:r>
              <a:r>
                <a:rPr lang="en-US" sz="1899" spc="37" dirty="0">
                  <a:solidFill>
                    <a:srgbClr val="1A3B29"/>
                  </a:solidFill>
                  <a:latin typeface="Open Sauce Italics"/>
                </a:rPr>
                <a:t> </a:t>
              </a:r>
              <a:r>
                <a:rPr lang="en-US" sz="1899" spc="37" dirty="0" err="1">
                  <a:solidFill>
                    <a:srgbClr val="1A3B29"/>
                  </a:solidFill>
                  <a:latin typeface="Open Sauce Italics"/>
                </a:rPr>
                <a:t>başka</a:t>
              </a:r>
              <a:r>
                <a:rPr lang="en-US" sz="1899" spc="37" dirty="0">
                  <a:solidFill>
                    <a:srgbClr val="1A3B29"/>
                  </a:solidFill>
                  <a:latin typeface="Open Sauce Italics"/>
                </a:rPr>
                <a:t> </a:t>
              </a:r>
              <a:r>
                <a:rPr lang="en-US" sz="1899" spc="37" dirty="0" err="1">
                  <a:solidFill>
                    <a:srgbClr val="1A3B29"/>
                  </a:solidFill>
                  <a:latin typeface="Open Sauce Italics"/>
                </a:rPr>
                <a:t>bir</a:t>
              </a:r>
              <a:r>
                <a:rPr lang="en-US" sz="1899" spc="37" dirty="0">
                  <a:solidFill>
                    <a:srgbClr val="1A3B29"/>
                  </a:solidFill>
                  <a:latin typeface="Open Sauce Italics"/>
                </a:rPr>
                <a:t> </a:t>
              </a:r>
              <a:r>
                <a:rPr lang="en-US" sz="1899" spc="37" dirty="0" err="1">
                  <a:solidFill>
                    <a:srgbClr val="1A3B29"/>
                  </a:solidFill>
                  <a:latin typeface="Open Sauce Italics"/>
                </a:rPr>
                <a:t>yetişkine</a:t>
              </a:r>
              <a:r>
                <a:rPr lang="en-US" sz="1899" spc="37" dirty="0">
                  <a:solidFill>
                    <a:srgbClr val="1A3B29"/>
                  </a:solidFill>
                  <a:latin typeface="Open Sauce Italics"/>
                </a:rPr>
                <a:t> </a:t>
              </a:r>
              <a:r>
                <a:rPr lang="en-US" sz="1899" spc="37" dirty="0" err="1">
                  <a:solidFill>
                    <a:srgbClr val="1A3B29"/>
                  </a:solidFill>
                  <a:latin typeface="Open Sauce Italics"/>
                </a:rPr>
                <a:t>nasıl</a:t>
              </a:r>
              <a:r>
                <a:rPr lang="en-US" sz="1899" spc="37" dirty="0">
                  <a:solidFill>
                    <a:srgbClr val="1A3B29"/>
                  </a:solidFill>
                  <a:latin typeface="Open Sauce Italics"/>
                </a:rPr>
                <a:t> </a:t>
              </a:r>
              <a:r>
                <a:rPr lang="en-US" sz="1899" spc="37" dirty="0" err="1">
                  <a:solidFill>
                    <a:srgbClr val="1A3B29"/>
                  </a:solidFill>
                  <a:latin typeface="Open Sauce Italics"/>
                </a:rPr>
                <a:t>ulaşacağımız</a:t>
              </a:r>
              <a:r>
                <a:rPr lang="en-US" sz="1899" spc="37" dirty="0">
                  <a:solidFill>
                    <a:srgbClr val="1A3B29"/>
                  </a:solidFill>
                  <a:latin typeface="Open Sauce Italics"/>
                </a:rPr>
                <a:t> </a:t>
              </a:r>
              <a:r>
                <a:rPr lang="en-US" sz="1899" spc="37" dirty="0" err="1">
                  <a:solidFill>
                    <a:srgbClr val="1A3B29"/>
                  </a:solidFill>
                  <a:latin typeface="Open Sauce Italics"/>
                </a:rPr>
                <a:t>konusunda</a:t>
              </a:r>
              <a:r>
                <a:rPr lang="en-US" sz="1899" spc="37" dirty="0">
                  <a:solidFill>
                    <a:srgbClr val="1A3B29"/>
                  </a:solidFill>
                  <a:latin typeface="Open Sauce Italics"/>
                </a:rPr>
                <a:t> </a:t>
              </a:r>
              <a:r>
                <a:rPr lang="en-US" sz="1899" spc="37" dirty="0" err="1">
                  <a:solidFill>
                    <a:srgbClr val="1A3B29"/>
                  </a:solidFill>
                  <a:latin typeface="Open Sauce Italics"/>
                </a:rPr>
                <a:t>emin</a:t>
              </a:r>
              <a:r>
                <a:rPr lang="en-US" sz="1899" spc="37" dirty="0">
                  <a:solidFill>
                    <a:srgbClr val="1A3B29"/>
                  </a:solidFill>
                  <a:latin typeface="Open Sauce Italics"/>
                </a:rPr>
                <a:t> </a:t>
              </a:r>
              <a:r>
                <a:rPr lang="en-US" sz="1899" spc="37" dirty="0" err="1">
                  <a:solidFill>
                    <a:srgbClr val="1A3B29"/>
                  </a:solidFill>
                  <a:latin typeface="Open Sauce Italics"/>
                </a:rPr>
                <a:t>oluruz</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haklarının</a:t>
              </a:r>
              <a:r>
                <a:rPr lang="en-US" sz="1899" spc="37" dirty="0">
                  <a:solidFill>
                    <a:srgbClr val="1A3B29"/>
                  </a:solidFill>
                  <a:latin typeface="Open Sauce Italics"/>
                </a:rPr>
                <a:t> </a:t>
              </a:r>
              <a:r>
                <a:rPr lang="en-US" sz="1899" spc="37" dirty="0" err="1">
                  <a:solidFill>
                    <a:srgbClr val="1A3B29"/>
                  </a:solidFill>
                  <a:latin typeface="Open Sauce Italics"/>
                </a:rPr>
                <a:t>korunması</a:t>
              </a:r>
              <a:r>
                <a:rPr lang="en-US" sz="1899" spc="37" dirty="0">
                  <a:solidFill>
                    <a:srgbClr val="1A3B29"/>
                  </a:solidFill>
                  <a:latin typeface="Open Sauce Italics"/>
                </a:rPr>
                <a:t> </a:t>
              </a:r>
              <a:r>
                <a:rPr lang="en-US" sz="1899" spc="37" dirty="0" err="1">
                  <a:solidFill>
                    <a:srgbClr val="1A3B29"/>
                  </a:solidFill>
                  <a:latin typeface="Open Sauce Italics"/>
                </a:rPr>
                <a:t>konusunda</a:t>
              </a:r>
              <a:r>
                <a:rPr lang="en-US" sz="1899" spc="37" dirty="0">
                  <a:solidFill>
                    <a:srgbClr val="1A3B29"/>
                  </a:solidFill>
                  <a:latin typeface="Open Sauce Italics"/>
                </a:rPr>
                <a:t> </a:t>
              </a:r>
              <a:r>
                <a:rPr lang="en-US" sz="1899" spc="37" dirty="0" err="1">
                  <a:solidFill>
                    <a:srgbClr val="1A3B29"/>
                  </a:solidFill>
                  <a:latin typeface="Open Sauce Italics"/>
                </a:rPr>
                <a:t>farkındalık</a:t>
              </a:r>
              <a:r>
                <a:rPr lang="en-US" sz="1899" spc="37" dirty="0">
                  <a:solidFill>
                    <a:srgbClr val="1A3B29"/>
                  </a:solidFill>
                  <a:latin typeface="Open Sauce Italics"/>
                </a:rPr>
                <a:t> </a:t>
              </a:r>
              <a:r>
                <a:rPr lang="en-US" sz="1899" spc="37" dirty="0" err="1">
                  <a:solidFill>
                    <a:srgbClr val="1A3B29"/>
                  </a:solidFill>
                  <a:latin typeface="Open Sauce Italics"/>
                </a:rPr>
                <a:t>yaratmak</a:t>
              </a:r>
              <a:r>
                <a:rPr lang="en-US" sz="1899" spc="37" dirty="0">
                  <a:solidFill>
                    <a:srgbClr val="1A3B29"/>
                  </a:solidFill>
                  <a:latin typeface="Open Sauce Italics"/>
                </a:rPr>
                <a:t> </a:t>
              </a:r>
              <a:r>
                <a:rPr lang="en-US" sz="1899" spc="37" dirty="0" err="1">
                  <a:solidFill>
                    <a:srgbClr val="1A3B29"/>
                  </a:solidFill>
                  <a:latin typeface="Open Sauce Italics"/>
                </a:rPr>
                <a:t>için</a:t>
              </a:r>
              <a:r>
                <a:rPr lang="en-US" sz="1899" spc="37" dirty="0">
                  <a:solidFill>
                    <a:srgbClr val="1A3B29"/>
                  </a:solidFill>
                  <a:latin typeface="Open Sauce Italics"/>
                </a:rPr>
                <a:t> </a:t>
              </a:r>
              <a:r>
                <a:rPr lang="en-US" sz="1899" spc="37" dirty="0" err="1">
                  <a:solidFill>
                    <a:srgbClr val="1A3B29"/>
                  </a:solidFill>
                  <a:latin typeface="Open Sauce Italics"/>
                </a:rPr>
                <a:t>eğitimler</a:t>
              </a:r>
              <a:r>
                <a:rPr lang="en-US" sz="1899" spc="37" dirty="0">
                  <a:solidFill>
                    <a:srgbClr val="1A3B29"/>
                  </a:solidFill>
                  <a:latin typeface="Open Sauce Italics"/>
                </a:rPr>
                <a:t> </a:t>
              </a:r>
              <a:r>
                <a:rPr lang="en-US" sz="1899" spc="37" dirty="0" err="1">
                  <a:solidFill>
                    <a:srgbClr val="1A3B29"/>
                  </a:solidFill>
                  <a:latin typeface="Open Sauce Italics"/>
                </a:rPr>
                <a:t>düzenler</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projelere</a:t>
              </a:r>
              <a:r>
                <a:rPr lang="en-US" sz="1899" spc="37" dirty="0">
                  <a:solidFill>
                    <a:srgbClr val="1A3B29"/>
                  </a:solidFill>
                  <a:latin typeface="Open Sauce Italics"/>
                </a:rPr>
                <a:t> </a:t>
              </a:r>
              <a:r>
                <a:rPr lang="en-US" sz="1899" spc="37" dirty="0" err="1">
                  <a:solidFill>
                    <a:srgbClr val="1A3B29"/>
                  </a:solidFill>
                  <a:latin typeface="Open Sauce Italics"/>
                </a:rPr>
                <a:t>destek</a:t>
              </a:r>
              <a:r>
                <a:rPr lang="en-US" sz="1899" spc="37" dirty="0">
                  <a:solidFill>
                    <a:srgbClr val="1A3B29"/>
                  </a:solidFill>
                  <a:latin typeface="Open Sauce Italics"/>
                </a:rPr>
                <a:t> </a:t>
              </a:r>
              <a:r>
                <a:rPr lang="en-US" sz="1899" spc="37" dirty="0" err="1">
                  <a:solidFill>
                    <a:srgbClr val="1A3B29"/>
                  </a:solidFill>
                  <a:latin typeface="Open Sauce Italics"/>
                </a:rPr>
                <a:t>veririz</a:t>
              </a:r>
              <a:r>
                <a:rPr lang="en-US" sz="1899" spc="37" dirty="0">
                  <a:solidFill>
                    <a:srgbClr val="1A3B29"/>
                  </a:solidFill>
                  <a:latin typeface="Open Sauce Italics"/>
                </a:rPr>
                <a:t>,</a:t>
              </a:r>
            </a:p>
            <a:p>
              <a:pPr marL="410209" lvl="1" indent="-205105">
                <a:lnSpc>
                  <a:spcPts val="2659"/>
                </a:lnSpc>
                <a:buFont typeface="Arial"/>
                <a:buChar char="•"/>
              </a:pPr>
              <a:r>
                <a:rPr lang="en-US" sz="1899" spc="37" dirty="0" err="1">
                  <a:solidFill>
                    <a:srgbClr val="1A3B29"/>
                  </a:solidFill>
                  <a:latin typeface="Open Sauce Italics"/>
                </a:rPr>
                <a:t>Çocuklar</a:t>
              </a:r>
              <a:r>
                <a:rPr lang="en-US" sz="1899" spc="37" dirty="0">
                  <a:solidFill>
                    <a:srgbClr val="1A3B29"/>
                  </a:solidFill>
                  <a:latin typeface="Open Sauce Italics"/>
                </a:rPr>
                <a:t> </a:t>
              </a:r>
              <a:r>
                <a:rPr lang="en-US" sz="1899" spc="37" dirty="0" err="1">
                  <a:solidFill>
                    <a:srgbClr val="1A3B29"/>
                  </a:solidFill>
                  <a:latin typeface="Open Sauce Italics"/>
                </a:rPr>
                <a:t>ile</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şüpheli</a:t>
              </a:r>
              <a:r>
                <a:rPr lang="en-US" sz="1899" spc="37" dirty="0">
                  <a:solidFill>
                    <a:srgbClr val="1A3B29"/>
                  </a:solidFill>
                  <a:latin typeface="Open Sauce Italics"/>
                </a:rPr>
                <a:t> </a:t>
              </a:r>
              <a:r>
                <a:rPr lang="en-US" sz="1899" spc="37" dirty="0" err="1">
                  <a:solidFill>
                    <a:srgbClr val="1A3B29"/>
                  </a:solidFill>
                  <a:latin typeface="Open Sauce Italics"/>
                </a:rPr>
                <a:t>eylemlere</a:t>
              </a:r>
              <a:r>
                <a:rPr lang="en-US" sz="1899" spc="37" dirty="0">
                  <a:solidFill>
                    <a:srgbClr val="1A3B29"/>
                  </a:solidFill>
                  <a:latin typeface="Open Sauce Italics"/>
                </a:rPr>
                <a:t> </a:t>
              </a:r>
              <a:r>
                <a:rPr lang="en-US" sz="1899" spc="37" dirty="0" err="1">
                  <a:solidFill>
                    <a:srgbClr val="1A3B29"/>
                  </a:solidFill>
                  <a:latin typeface="Open Sauce Italics"/>
                </a:rPr>
                <a:t>şahit</a:t>
              </a:r>
              <a:r>
                <a:rPr lang="en-US" sz="1899" spc="37" dirty="0">
                  <a:solidFill>
                    <a:srgbClr val="1A3B29"/>
                  </a:solidFill>
                  <a:latin typeface="Open Sauce Italics"/>
                </a:rPr>
                <a:t> </a:t>
              </a:r>
              <a:r>
                <a:rPr lang="en-US" sz="1899" spc="37" dirty="0" err="1">
                  <a:solidFill>
                    <a:srgbClr val="1A3B29"/>
                  </a:solidFill>
                  <a:latin typeface="Open Sauce Italics"/>
                </a:rPr>
                <a:t>olduğumuzda</a:t>
              </a:r>
              <a:r>
                <a:rPr lang="en-US" sz="1899" spc="37" dirty="0">
                  <a:solidFill>
                    <a:srgbClr val="1A3B29"/>
                  </a:solidFill>
                  <a:latin typeface="Open Sauce Italics"/>
                </a:rPr>
                <a:t> </a:t>
              </a:r>
              <a:r>
                <a:rPr lang="en-US" sz="1899" spc="37" dirty="0" err="1">
                  <a:solidFill>
                    <a:srgbClr val="1A3B29"/>
                  </a:solidFill>
                  <a:latin typeface="Open Sauce Italics"/>
                </a:rPr>
                <a:t>öncelikle</a:t>
              </a:r>
              <a:r>
                <a:rPr lang="en-US" sz="1899" spc="37" dirty="0">
                  <a:solidFill>
                    <a:srgbClr val="1A3B29"/>
                  </a:solidFill>
                  <a:latin typeface="Open Sauce Italics"/>
                </a:rPr>
                <a:t> </a:t>
              </a:r>
              <a:r>
                <a:rPr lang="en-US" sz="1899" spc="37" dirty="0" err="1">
                  <a:solidFill>
                    <a:srgbClr val="1A3B29"/>
                  </a:solidFill>
                  <a:latin typeface="Open Sauce Italics"/>
                </a:rPr>
                <a:t>otel</a:t>
              </a:r>
              <a:r>
                <a:rPr lang="en-US" sz="1899" spc="37" dirty="0">
                  <a:solidFill>
                    <a:srgbClr val="1A3B29"/>
                  </a:solidFill>
                  <a:latin typeface="Open Sauce Italics"/>
                </a:rPr>
                <a:t> </a:t>
              </a:r>
              <a:r>
                <a:rPr lang="en-US" sz="1899" spc="37" dirty="0" err="1">
                  <a:solidFill>
                    <a:srgbClr val="1A3B29"/>
                  </a:solidFill>
                  <a:latin typeface="Open Sauce Italics"/>
                </a:rPr>
                <a:t>yönetimine</a:t>
              </a:r>
              <a:r>
                <a:rPr lang="en-US" sz="1899" spc="37" dirty="0">
                  <a:solidFill>
                    <a:srgbClr val="1A3B29"/>
                  </a:solidFill>
                  <a:latin typeface="Open Sauce Italics"/>
                </a:rPr>
                <a:t> </a:t>
              </a:r>
              <a:r>
                <a:rPr lang="en-US" sz="1899" spc="37" dirty="0" err="1">
                  <a:solidFill>
                    <a:srgbClr val="1A3B29"/>
                  </a:solidFill>
                  <a:latin typeface="Open Sauce Italics"/>
                </a:rPr>
                <a:t>bilgi</a:t>
              </a:r>
              <a:r>
                <a:rPr lang="en-US" sz="1899" spc="37" dirty="0">
                  <a:solidFill>
                    <a:srgbClr val="1A3B29"/>
                  </a:solidFill>
                  <a:latin typeface="Open Sauce Italics"/>
                </a:rPr>
                <a:t> </a:t>
              </a:r>
              <a:r>
                <a:rPr lang="en-US" sz="1899" spc="37" dirty="0" err="1">
                  <a:solidFill>
                    <a:srgbClr val="1A3B29"/>
                  </a:solidFill>
                  <a:latin typeface="Open Sauce Italics"/>
                </a:rPr>
                <a:t>verir</a:t>
              </a:r>
              <a:r>
                <a:rPr lang="en-US" sz="1899" spc="37" dirty="0">
                  <a:solidFill>
                    <a:srgbClr val="1A3B29"/>
                  </a:solidFill>
                  <a:latin typeface="Open Sauce Italics"/>
                </a:rPr>
                <a:t>, </a:t>
              </a:r>
              <a:r>
                <a:rPr lang="en-US" sz="1899" spc="37" dirty="0" err="1">
                  <a:solidFill>
                    <a:srgbClr val="1A3B29"/>
                  </a:solidFill>
                  <a:latin typeface="Open Sauce Italics"/>
                </a:rPr>
                <a:t>gerekli</a:t>
              </a:r>
              <a:r>
                <a:rPr lang="en-US" sz="1899" spc="37" dirty="0">
                  <a:solidFill>
                    <a:srgbClr val="1A3B29"/>
                  </a:solidFill>
                  <a:latin typeface="Open Sauce Italics"/>
                </a:rPr>
                <a:t> </a:t>
              </a:r>
              <a:r>
                <a:rPr lang="en-US" sz="1899" spc="37" dirty="0" err="1">
                  <a:solidFill>
                    <a:srgbClr val="1A3B29"/>
                  </a:solidFill>
                  <a:latin typeface="Open Sauce Italics"/>
                </a:rPr>
                <a:t>görülen</a:t>
              </a:r>
              <a:r>
                <a:rPr lang="en-US" sz="1899" spc="37" dirty="0">
                  <a:solidFill>
                    <a:srgbClr val="1A3B29"/>
                  </a:solidFill>
                  <a:latin typeface="Open Sauce Italics"/>
                </a:rPr>
                <a:t> </a:t>
              </a:r>
              <a:r>
                <a:rPr lang="en-US" sz="1899" spc="37" dirty="0" err="1">
                  <a:solidFill>
                    <a:srgbClr val="1A3B29"/>
                  </a:solidFill>
                  <a:latin typeface="Open Sauce Italics"/>
                </a:rPr>
                <a:t>durumlarda</a:t>
              </a:r>
              <a:r>
                <a:rPr lang="en-US" sz="1899" spc="37" dirty="0">
                  <a:solidFill>
                    <a:srgbClr val="1A3B29"/>
                  </a:solidFill>
                  <a:latin typeface="Open Sauce Italics"/>
                </a:rPr>
                <a:t> </a:t>
              </a:r>
              <a:r>
                <a:rPr lang="en-US" sz="1899" spc="37" dirty="0" err="1">
                  <a:solidFill>
                    <a:srgbClr val="1A3B29"/>
                  </a:solidFill>
                  <a:latin typeface="Open Sauce Italics"/>
                </a:rPr>
                <a:t>Sosyal</a:t>
              </a:r>
              <a:r>
                <a:rPr lang="en-US" sz="1899" spc="37" dirty="0">
                  <a:solidFill>
                    <a:srgbClr val="1A3B29"/>
                  </a:solidFill>
                  <a:latin typeface="Open Sauce Italics"/>
                </a:rPr>
                <a:t> </a:t>
              </a:r>
              <a:r>
                <a:rPr lang="en-US" sz="1899" spc="37" dirty="0" err="1">
                  <a:solidFill>
                    <a:srgbClr val="1A3B29"/>
                  </a:solidFill>
                  <a:latin typeface="Open Sauce Italics"/>
                </a:rPr>
                <a:t>Destek</a:t>
              </a:r>
              <a:r>
                <a:rPr lang="en-US" sz="1899" spc="37" dirty="0">
                  <a:solidFill>
                    <a:srgbClr val="1A3B29"/>
                  </a:solidFill>
                  <a:latin typeface="Open Sauce Italics"/>
                </a:rPr>
                <a:t> </a:t>
              </a:r>
              <a:r>
                <a:rPr lang="en-US" sz="1899" spc="37" dirty="0" err="1">
                  <a:solidFill>
                    <a:srgbClr val="1A3B29"/>
                  </a:solidFill>
                  <a:latin typeface="Open Sauce Italics"/>
                </a:rPr>
                <a:t>Hattından</a:t>
              </a:r>
              <a:r>
                <a:rPr lang="en-US" sz="1899" spc="37" dirty="0">
                  <a:solidFill>
                    <a:srgbClr val="1A3B29"/>
                  </a:solidFill>
                  <a:latin typeface="Open Sauce Italics"/>
                </a:rPr>
                <a:t> </a:t>
              </a:r>
              <a:r>
                <a:rPr lang="en-US" sz="1899" spc="37" dirty="0" err="1">
                  <a:solidFill>
                    <a:srgbClr val="1A3B29"/>
                  </a:solidFill>
                  <a:latin typeface="Open Sauce Italics"/>
                </a:rPr>
                <a:t>yardım</a:t>
              </a:r>
              <a:r>
                <a:rPr lang="en-US" sz="1899" spc="37" dirty="0">
                  <a:solidFill>
                    <a:srgbClr val="1A3B29"/>
                  </a:solidFill>
                  <a:latin typeface="Open Sauce Italics"/>
                </a:rPr>
                <a:t> </a:t>
              </a:r>
              <a:r>
                <a:rPr lang="en-US" sz="1899" spc="37" dirty="0" err="1">
                  <a:solidFill>
                    <a:srgbClr val="1A3B29"/>
                  </a:solidFill>
                  <a:latin typeface="Open Sauce Italics"/>
                </a:rPr>
                <a:t>isteriz</a:t>
              </a:r>
              <a:r>
                <a:rPr lang="en-US" sz="1899" spc="37" dirty="0" smtClean="0">
                  <a:solidFill>
                    <a:srgbClr val="1A3B29"/>
                  </a:solidFill>
                  <a:latin typeface="Open Sauce Italics"/>
                </a:rPr>
                <a:t>.</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Çalışanlarımıza</a:t>
              </a:r>
              <a:r>
                <a:rPr lang="en-US" sz="1899" spc="37" dirty="0">
                  <a:solidFill>
                    <a:srgbClr val="1A3B29"/>
                  </a:solidFill>
                  <a:latin typeface="Open Sauce Italics"/>
                </a:rPr>
                <a:t>, Alt </a:t>
              </a:r>
              <a:r>
                <a:rPr lang="en-US" sz="1899" spc="37" dirty="0" err="1">
                  <a:solidFill>
                    <a:srgbClr val="1A3B29"/>
                  </a:solidFill>
                  <a:latin typeface="Open Sauce Italics"/>
                </a:rPr>
                <a:t>işverenlerimize</a:t>
              </a:r>
              <a:r>
                <a:rPr lang="en-US" sz="1899" spc="37" dirty="0">
                  <a:solidFill>
                    <a:srgbClr val="1A3B29"/>
                  </a:solidFill>
                  <a:latin typeface="Open Sauce Italics"/>
                </a:rPr>
                <a:t> </a:t>
              </a:r>
              <a:r>
                <a:rPr lang="en-US" sz="1899" spc="37" dirty="0" err="1">
                  <a:solidFill>
                    <a:srgbClr val="1A3B29"/>
                  </a:solidFill>
                  <a:latin typeface="Open Sauce Italics"/>
                </a:rPr>
                <a:t>ve</a:t>
              </a:r>
              <a:r>
                <a:rPr lang="en-US" sz="1899" spc="37" dirty="0">
                  <a:solidFill>
                    <a:srgbClr val="1A3B29"/>
                  </a:solidFill>
                  <a:latin typeface="Open Sauce Italics"/>
                </a:rPr>
                <a:t> </a:t>
              </a:r>
              <a:r>
                <a:rPr lang="en-US" sz="1899" spc="37" dirty="0" err="1">
                  <a:solidFill>
                    <a:srgbClr val="1A3B29"/>
                  </a:solidFill>
                  <a:latin typeface="Open Sauce Italics"/>
                </a:rPr>
                <a:t>taşeronlarımıza</a:t>
              </a:r>
              <a:r>
                <a:rPr lang="en-US" sz="1899" spc="37" dirty="0">
                  <a:solidFill>
                    <a:srgbClr val="1A3B29"/>
                  </a:solidFill>
                  <a:latin typeface="Open Sauce Italics"/>
                </a:rPr>
                <a:t> </a:t>
              </a:r>
              <a:r>
                <a:rPr lang="en-US" sz="1899" spc="37" dirty="0" err="1">
                  <a:solidFill>
                    <a:srgbClr val="1A3B29"/>
                  </a:solidFill>
                  <a:latin typeface="Open Sauce Italics"/>
                </a:rPr>
                <a:t>aldığımız</a:t>
              </a:r>
              <a:r>
                <a:rPr lang="en-US" sz="1899" spc="37" dirty="0">
                  <a:solidFill>
                    <a:srgbClr val="1A3B29"/>
                  </a:solidFill>
                  <a:latin typeface="Open Sauce Italics"/>
                </a:rPr>
                <a:t> </a:t>
              </a:r>
              <a:r>
                <a:rPr lang="en-US" sz="1899" spc="37" dirty="0" err="1">
                  <a:solidFill>
                    <a:srgbClr val="1A3B29"/>
                  </a:solidFill>
                  <a:latin typeface="Open Sauce Italics"/>
                </a:rPr>
                <a:t>önlemler</a:t>
              </a:r>
              <a:r>
                <a:rPr lang="en-US" sz="1899" spc="37" dirty="0">
                  <a:solidFill>
                    <a:srgbClr val="1A3B29"/>
                  </a:solidFill>
                  <a:latin typeface="Open Sauce Italics"/>
                </a:rPr>
                <a:t> </a:t>
              </a:r>
              <a:r>
                <a:rPr lang="en-US" sz="1899" spc="37" dirty="0" err="1">
                  <a:solidFill>
                    <a:srgbClr val="1A3B29"/>
                  </a:solidFill>
                  <a:latin typeface="Open Sauce Italics"/>
                </a:rPr>
                <a:t>hakkında</a:t>
              </a:r>
              <a:r>
                <a:rPr lang="en-US" sz="1899" spc="37" dirty="0">
                  <a:solidFill>
                    <a:srgbClr val="1A3B29"/>
                  </a:solidFill>
                  <a:latin typeface="Open Sauce Italics"/>
                </a:rPr>
                <a:t> </a:t>
              </a:r>
              <a:r>
                <a:rPr lang="en-US" sz="1899" spc="37" dirty="0" err="1">
                  <a:solidFill>
                    <a:srgbClr val="1A3B29"/>
                  </a:solidFill>
                  <a:latin typeface="Open Sauce Italics"/>
                </a:rPr>
                <a:t>bilgilendirmeler</a:t>
              </a:r>
              <a:r>
                <a:rPr lang="en-US" sz="1899" spc="37" dirty="0">
                  <a:solidFill>
                    <a:srgbClr val="1A3B29"/>
                  </a:solidFill>
                  <a:latin typeface="Open Sauce Italics"/>
                </a:rPr>
                <a:t> </a:t>
              </a:r>
              <a:r>
                <a:rPr lang="en-US" sz="1899" spc="37" dirty="0" err="1">
                  <a:solidFill>
                    <a:srgbClr val="1A3B29"/>
                  </a:solidFill>
                  <a:latin typeface="Open Sauce Italics"/>
                </a:rPr>
                <a:t>yaparız</a:t>
              </a:r>
              <a:endParaRPr lang="en-US" sz="1899" spc="37" dirty="0">
                <a:solidFill>
                  <a:srgbClr val="1A3B29"/>
                </a:solidFill>
                <a:latin typeface="Open Sauce Italics"/>
              </a:endParaRPr>
            </a:p>
            <a:p>
              <a:pPr marL="410209" lvl="1" indent="-205105">
                <a:lnSpc>
                  <a:spcPts val="2659"/>
                </a:lnSpc>
                <a:buFont typeface="Arial"/>
                <a:buChar char="•"/>
              </a:pPr>
              <a:r>
                <a:rPr lang="en-US" sz="1899" spc="37" dirty="0" err="1">
                  <a:solidFill>
                    <a:srgbClr val="1A3B29"/>
                  </a:solidFill>
                  <a:latin typeface="Open Sauce Italics"/>
                </a:rPr>
                <a:t>Çocuk</a:t>
              </a:r>
              <a:r>
                <a:rPr lang="en-US" sz="1899" spc="37" dirty="0">
                  <a:solidFill>
                    <a:srgbClr val="1A3B29"/>
                  </a:solidFill>
                  <a:latin typeface="Open Sauce Italics"/>
                </a:rPr>
                <a:t> </a:t>
              </a:r>
              <a:r>
                <a:rPr lang="en-US" sz="1899" spc="37" dirty="0" err="1">
                  <a:solidFill>
                    <a:srgbClr val="1A3B29"/>
                  </a:solidFill>
                  <a:latin typeface="Open Sauce Italics"/>
                </a:rPr>
                <a:t>İstismarı</a:t>
              </a:r>
              <a:r>
                <a:rPr lang="en-US" sz="1899" spc="37" dirty="0">
                  <a:solidFill>
                    <a:srgbClr val="1A3B29"/>
                  </a:solidFill>
                  <a:latin typeface="Open Sauce Italics"/>
                </a:rPr>
                <a:t> </a:t>
              </a:r>
              <a:r>
                <a:rPr lang="en-US" sz="1899" spc="37" dirty="0" err="1">
                  <a:solidFill>
                    <a:srgbClr val="1A3B29"/>
                  </a:solidFill>
                  <a:latin typeface="Open Sauce Italics"/>
                </a:rPr>
                <a:t>tespiti</a:t>
              </a:r>
              <a:r>
                <a:rPr lang="en-US" sz="1899" spc="37" dirty="0">
                  <a:solidFill>
                    <a:srgbClr val="1A3B29"/>
                  </a:solidFill>
                  <a:latin typeface="Open Sauce Italics"/>
                </a:rPr>
                <a:t> </a:t>
              </a:r>
              <a:r>
                <a:rPr lang="en-US" sz="1899" spc="37" dirty="0" err="1">
                  <a:solidFill>
                    <a:srgbClr val="1A3B29"/>
                  </a:solidFill>
                  <a:latin typeface="Open Sauce Italics"/>
                </a:rPr>
                <a:t>sırasında</a:t>
              </a:r>
              <a:r>
                <a:rPr lang="en-US" sz="1899" spc="37" dirty="0">
                  <a:solidFill>
                    <a:srgbClr val="1A3B29"/>
                  </a:solidFill>
                  <a:latin typeface="Open Sauce Italics"/>
                </a:rPr>
                <a:t> </a:t>
              </a:r>
              <a:r>
                <a:rPr lang="en-US" sz="1899" spc="37" dirty="0" err="1">
                  <a:solidFill>
                    <a:srgbClr val="1A3B29"/>
                  </a:solidFill>
                  <a:latin typeface="Open Sauce Italics"/>
                </a:rPr>
                <a:t>misafirlerimiz</a:t>
              </a:r>
              <a:r>
                <a:rPr lang="en-US" sz="1899" spc="37" dirty="0">
                  <a:solidFill>
                    <a:srgbClr val="1A3B29"/>
                  </a:solidFill>
                  <a:latin typeface="Open Sauce Italics"/>
                </a:rPr>
                <a:t> </a:t>
              </a:r>
              <a:r>
                <a:rPr lang="en-US" sz="1899" spc="37" dirty="0" err="1">
                  <a:solidFill>
                    <a:srgbClr val="1A3B29"/>
                  </a:solidFill>
                  <a:latin typeface="Open Sauce Italics"/>
                </a:rPr>
                <a:t>resepsiyona</a:t>
              </a:r>
              <a:r>
                <a:rPr lang="en-US" sz="1899" spc="37" dirty="0">
                  <a:solidFill>
                    <a:srgbClr val="1A3B29"/>
                  </a:solidFill>
                  <a:latin typeface="Open Sauce Italics"/>
                </a:rPr>
                <a:t> (9) DÂHİLİ </a:t>
              </a:r>
              <a:r>
                <a:rPr lang="en-US" sz="1899" spc="37" dirty="0" err="1">
                  <a:solidFill>
                    <a:srgbClr val="1A3B29"/>
                  </a:solidFill>
                  <a:latin typeface="Open Sauce Italics"/>
                </a:rPr>
                <a:t>hatta</a:t>
              </a:r>
              <a:r>
                <a:rPr lang="en-US" sz="1899" spc="37" dirty="0">
                  <a:solidFill>
                    <a:srgbClr val="1A3B29"/>
                  </a:solidFill>
                  <a:latin typeface="Open Sauce Italics"/>
                </a:rPr>
                <a:t> </a:t>
              </a:r>
              <a:r>
                <a:rPr lang="en-US" sz="1899" spc="37" dirty="0" err="1">
                  <a:solidFill>
                    <a:srgbClr val="1A3B29"/>
                  </a:solidFill>
                  <a:latin typeface="Open Sauce Italics"/>
                </a:rPr>
                <a:t>çalışma</a:t>
              </a:r>
              <a:r>
                <a:rPr lang="en-US" sz="1899" spc="37" dirty="0">
                  <a:solidFill>
                    <a:srgbClr val="1A3B29"/>
                  </a:solidFill>
                  <a:latin typeface="Open Sauce Italics"/>
                </a:rPr>
                <a:t> </a:t>
              </a:r>
              <a:r>
                <a:rPr lang="en-US" sz="1899" spc="37" dirty="0" err="1">
                  <a:solidFill>
                    <a:srgbClr val="1A3B29"/>
                  </a:solidFill>
                  <a:latin typeface="Open Sauce Italics"/>
                </a:rPr>
                <a:t>arkadaşlarımız</a:t>
              </a:r>
              <a:r>
                <a:rPr lang="en-US" sz="1899" spc="37" dirty="0">
                  <a:solidFill>
                    <a:srgbClr val="1A3B29"/>
                  </a:solidFill>
                  <a:latin typeface="Open Sauce Italics"/>
                </a:rPr>
                <a:t> </a:t>
              </a:r>
              <a:r>
                <a:rPr lang="en-US" sz="1899" spc="37" dirty="0" err="1">
                  <a:solidFill>
                    <a:srgbClr val="1A3B29"/>
                  </a:solidFill>
                  <a:latin typeface="Open Sauce Italics"/>
                </a:rPr>
                <a:t>ilgili</a:t>
              </a:r>
              <a:r>
                <a:rPr lang="en-US" sz="1899" spc="37" dirty="0">
                  <a:solidFill>
                    <a:srgbClr val="1A3B29"/>
                  </a:solidFill>
                  <a:latin typeface="Open Sauce Italics"/>
                </a:rPr>
                <a:t> </a:t>
              </a:r>
              <a:r>
                <a:rPr lang="en-US" sz="1899" spc="37" dirty="0" err="1">
                  <a:solidFill>
                    <a:srgbClr val="1A3B29"/>
                  </a:solidFill>
                  <a:latin typeface="Open Sauce Italics"/>
                </a:rPr>
                <a:t>departman</a:t>
              </a:r>
              <a:r>
                <a:rPr lang="en-US" sz="1899" spc="37" dirty="0">
                  <a:solidFill>
                    <a:srgbClr val="1A3B29"/>
                  </a:solidFill>
                  <a:latin typeface="Open Sauce Italics"/>
                </a:rPr>
                <a:t> </a:t>
              </a:r>
              <a:r>
                <a:rPr lang="en-US" sz="1899" spc="37" dirty="0" err="1">
                  <a:solidFill>
                    <a:srgbClr val="1A3B29"/>
                  </a:solidFill>
                  <a:latin typeface="Open Sauce Italics"/>
                </a:rPr>
                <a:t>müdürlerine</a:t>
              </a:r>
              <a:r>
                <a:rPr lang="en-US" sz="1899" spc="37" dirty="0">
                  <a:solidFill>
                    <a:srgbClr val="1A3B29"/>
                  </a:solidFill>
                  <a:latin typeface="Open Sauce Italics"/>
                </a:rPr>
                <a:t> </a:t>
              </a:r>
              <a:r>
                <a:rPr lang="en-US" sz="1899" spc="37" dirty="0" err="1">
                  <a:solidFill>
                    <a:srgbClr val="1A3B29"/>
                  </a:solidFill>
                  <a:latin typeface="Open Sauce Italics"/>
                </a:rPr>
                <a:t>bilgi</a:t>
              </a:r>
              <a:r>
                <a:rPr lang="en-US" sz="1899" spc="37" dirty="0">
                  <a:solidFill>
                    <a:srgbClr val="1A3B29"/>
                  </a:solidFill>
                  <a:latin typeface="Open Sauce Italics"/>
                </a:rPr>
                <a:t> </a:t>
              </a:r>
              <a:r>
                <a:rPr lang="en-US" sz="1899" spc="37" dirty="0" err="1">
                  <a:solidFill>
                    <a:srgbClr val="1A3B29"/>
                  </a:solidFill>
                  <a:latin typeface="Open Sauce Italics"/>
                </a:rPr>
                <a:t>verecektir</a:t>
              </a:r>
              <a:r>
                <a:rPr lang="en-US" sz="1899" spc="37" dirty="0">
                  <a:solidFill>
                    <a:srgbClr val="1A3B29"/>
                  </a:solidFill>
                  <a:latin typeface="Open Sauce Italics"/>
                </a:rPr>
                <a:t>.</a:t>
              </a:r>
            </a:p>
            <a:p>
              <a:pPr>
                <a:lnSpc>
                  <a:spcPts val="2660"/>
                </a:lnSpc>
              </a:pPr>
              <a:endParaRPr lang="en-US" sz="1899" spc="37" dirty="0">
                <a:solidFill>
                  <a:srgbClr val="1A3B29"/>
                </a:solidFill>
                <a:latin typeface="Open Sauce Italics"/>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28592"/>
            <a:ext cx="18288000" cy="1571636"/>
            <a:chOff x="0" y="0"/>
            <a:chExt cx="6817712" cy="1451986"/>
          </a:xfrm>
        </p:grpSpPr>
        <p:sp>
          <p:nvSpPr>
            <p:cNvPr id="6"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357127" y="624313"/>
            <a:ext cx="17930874" cy="8238044"/>
            <a:chOff x="-1556960" y="-123825"/>
            <a:chExt cx="23907831" cy="10984058"/>
          </a:xfrm>
        </p:grpSpPr>
        <p:sp>
          <p:nvSpPr>
            <p:cNvPr id="3" name="TextBox 3"/>
            <p:cNvSpPr txBox="1"/>
            <p:nvPr/>
          </p:nvSpPr>
          <p:spPr>
            <a:xfrm>
              <a:off x="-1556960" y="-123825"/>
              <a:ext cx="23907831" cy="1538883"/>
            </a:xfrm>
            <a:prstGeom prst="rect">
              <a:avLst/>
            </a:prstGeom>
          </p:spPr>
          <p:txBody>
            <a:bodyPr wrap="square" lIns="0" tIns="0" rIns="0" bIns="0" rtlCol="0" anchor="t">
              <a:spAutoFit/>
            </a:bodyPr>
            <a:lstStyle/>
            <a:p>
              <a:pPr>
                <a:lnSpc>
                  <a:spcPts val="8960"/>
                </a:lnSpc>
              </a:pPr>
              <a:r>
                <a:rPr lang="en-US" sz="4800" dirty="0" smtClean="0">
                  <a:solidFill>
                    <a:schemeClr val="bg1"/>
                  </a:solidFill>
                  <a:latin typeface="Open Sauce Heavy"/>
                </a:rPr>
                <a:t>SAVUNMASIZ GRUPLAR VE ÇOCUK HAKLARI POLİTİKAMIZ </a:t>
              </a:r>
              <a:endParaRPr lang="en-US" sz="4800" dirty="0">
                <a:solidFill>
                  <a:schemeClr val="bg1"/>
                </a:solidFill>
                <a:latin typeface="Open Sauce Heavy"/>
              </a:endParaRPr>
            </a:p>
          </p:txBody>
        </p:sp>
        <p:sp>
          <p:nvSpPr>
            <p:cNvPr id="4" name="TextBox 4"/>
            <p:cNvSpPr txBox="1"/>
            <p:nvPr/>
          </p:nvSpPr>
          <p:spPr>
            <a:xfrm>
              <a:off x="-32951" y="1996480"/>
              <a:ext cx="20454571" cy="8863753"/>
            </a:xfrm>
            <a:prstGeom prst="rect">
              <a:avLst/>
            </a:prstGeom>
          </p:spPr>
          <p:txBody>
            <a:bodyPr lIns="0" tIns="0" rIns="0" bIns="0" rtlCol="0" anchor="t">
              <a:spAutoFit/>
            </a:bodyPr>
            <a:lstStyle/>
            <a:p>
              <a:pPr>
                <a:lnSpc>
                  <a:spcPts val="2659"/>
                </a:lnSpc>
              </a:pPr>
              <a:endParaRPr/>
            </a:p>
            <a:p>
              <a:pPr marL="410209" lvl="1" indent="-205105">
                <a:lnSpc>
                  <a:spcPts val="2659"/>
                </a:lnSpc>
                <a:buFont typeface="Arial"/>
                <a:buChar char="•"/>
              </a:pPr>
              <a:r>
                <a:rPr lang="en-US" sz="1899" spc="37" dirty="0">
                  <a:solidFill>
                    <a:srgbClr val="1A3B29"/>
                  </a:solidFill>
                  <a:latin typeface="Open Sauce"/>
                </a:rPr>
                <a:t>KAİLA HOTELS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turizmde</a:t>
              </a:r>
              <a:r>
                <a:rPr lang="en-US" sz="1899" spc="37" dirty="0">
                  <a:solidFill>
                    <a:srgbClr val="1A3B29"/>
                  </a:solidFill>
                  <a:latin typeface="Open Sauce"/>
                </a:rPr>
                <a:t> </a:t>
              </a:r>
              <a:r>
                <a:rPr lang="en-US" sz="1899" spc="37" dirty="0" err="1">
                  <a:solidFill>
                    <a:srgbClr val="1A3B29"/>
                  </a:solidFill>
                  <a:latin typeface="Open Sauce"/>
                </a:rPr>
                <a:t>bölgede</a:t>
              </a:r>
              <a:r>
                <a:rPr lang="en-US" sz="1899" spc="37" dirty="0">
                  <a:solidFill>
                    <a:srgbClr val="1A3B29"/>
                  </a:solidFill>
                  <a:latin typeface="Open Sauce"/>
                </a:rPr>
                <a:t> </a:t>
              </a:r>
              <a:r>
                <a:rPr lang="en-US" sz="1899" spc="37" dirty="0" err="1">
                  <a:solidFill>
                    <a:srgbClr val="1A3B29"/>
                  </a:solidFill>
                  <a:latin typeface="Open Sauce"/>
                </a:rPr>
                <a:t>ki</a:t>
              </a:r>
              <a:r>
                <a:rPr lang="en-US" sz="1899" spc="37" dirty="0">
                  <a:solidFill>
                    <a:srgbClr val="1A3B29"/>
                  </a:solidFill>
                  <a:latin typeface="Open Sauce"/>
                </a:rPr>
                <a:t> </a:t>
              </a:r>
              <a:r>
                <a:rPr lang="en-US" sz="1899" spc="37" dirty="0" err="1">
                  <a:solidFill>
                    <a:srgbClr val="1A3B29"/>
                  </a:solidFill>
                  <a:latin typeface="Open Sauce"/>
                </a:rPr>
                <a:t>öncü</a:t>
              </a:r>
              <a:r>
                <a:rPr lang="en-US" sz="1899" spc="37" dirty="0">
                  <a:solidFill>
                    <a:srgbClr val="1A3B29"/>
                  </a:solidFill>
                  <a:latin typeface="Open Sauce"/>
                </a:rPr>
                <a:t> </a:t>
              </a:r>
              <a:r>
                <a:rPr lang="en-US" sz="1899" spc="37" dirty="0" err="1">
                  <a:solidFill>
                    <a:srgbClr val="1A3B29"/>
                  </a:solidFill>
                  <a:latin typeface="Open Sauce"/>
                </a:rPr>
                <a:t>kuruluşlardan</a:t>
              </a:r>
              <a:r>
                <a:rPr lang="en-US" sz="1899" spc="37" dirty="0">
                  <a:solidFill>
                    <a:srgbClr val="1A3B29"/>
                  </a:solidFill>
                  <a:latin typeface="Open Sauce"/>
                </a:rPr>
                <a:t> </a:t>
              </a:r>
              <a:r>
                <a:rPr lang="en-US" sz="1899" spc="37" dirty="0" err="1">
                  <a:solidFill>
                    <a:srgbClr val="1A3B29"/>
                  </a:solidFill>
                  <a:latin typeface="Open Sauce"/>
                </a:rPr>
                <a:t>biri</a:t>
              </a:r>
              <a:r>
                <a:rPr lang="en-US" sz="1899" spc="37" dirty="0">
                  <a:solidFill>
                    <a:srgbClr val="1A3B29"/>
                  </a:solidFill>
                  <a:latin typeface="Open Sauce"/>
                </a:rPr>
                <a:t> </a:t>
              </a:r>
              <a:r>
                <a:rPr lang="en-US" sz="1899" spc="37" dirty="0" err="1">
                  <a:solidFill>
                    <a:srgbClr val="1A3B29"/>
                  </a:solidFill>
                  <a:latin typeface="Open Sauce"/>
                </a:rPr>
                <a:t>olmamızın</a:t>
              </a:r>
              <a:r>
                <a:rPr lang="en-US" sz="1899" spc="37" dirty="0">
                  <a:solidFill>
                    <a:srgbClr val="1A3B29"/>
                  </a:solidFill>
                  <a:latin typeface="Open Sauce"/>
                </a:rPr>
                <a:t> </a:t>
              </a:r>
              <a:r>
                <a:rPr lang="en-US" sz="1899" spc="37" dirty="0" err="1">
                  <a:solidFill>
                    <a:srgbClr val="1A3B29"/>
                  </a:solidFill>
                  <a:latin typeface="Open Sauce"/>
                </a:rPr>
                <a:t>verdiği</a:t>
              </a:r>
              <a:r>
                <a:rPr lang="en-US" sz="1899" spc="37" dirty="0">
                  <a:solidFill>
                    <a:srgbClr val="1A3B29"/>
                  </a:solidFill>
                  <a:latin typeface="Open Sauce"/>
                </a:rPr>
                <a:t> </a:t>
              </a:r>
              <a:r>
                <a:rPr lang="en-US" sz="1899" spc="37" dirty="0" err="1">
                  <a:solidFill>
                    <a:srgbClr val="1A3B29"/>
                  </a:solidFill>
                  <a:latin typeface="Open Sauce"/>
                </a:rPr>
                <a:t>bilinç</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sorumlulukla</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da</a:t>
              </a:r>
              <a:r>
                <a:rPr lang="en-US" sz="1899" spc="37" dirty="0">
                  <a:solidFill>
                    <a:srgbClr val="1A3B29"/>
                  </a:solidFill>
                  <a:latin typeface="Open Sauce"/>
                </a:rPr>
                <a:t> </a:t>
              </a:r>
              <a:r>
                <a:rPr lang="en-US" sz="1899" spc="37" dirty="0" err="1">
                  <a:solidFill>
                    <a:srgbClr val="1A3B29"/>
                  </a:solidFill>
                  <a:latin typeface="Open Sauce"/>
                </a:rPr>
                <a:t>dâhil</a:t>
              </a:r>
              <a:r>
                <a:rPr lang="en-US" sz="1899" spc="37" dirty="0">
                  <a:solidFill>
                    <a:srgbClr val="1A3B29"/>
                  </a:solidFill>
                  <a:latin typeface="Open Sauce"/>
                </a:rPr>
                <a:t> </a:t>
              </a:r>
              <a:r>
                <a:rPr lang="en-US" sz="1899" spc="37" dirty="0" err="1">
                  <a:solidFill>
                    <a:srgbClr val="1A3B29"/>
                  </a:solidFill>
                  <a:latin typeface="Open Sauce"/>
                </a:rPr>
                <a:t>olmak</a:t>
              </a:r>
              <a:r>
                <a:rPr lang="en-US" sz="1899" spc="37" dirty="0">
                  <a:solidFill>
                    <a:srgbClr val="1A3B29"/>
                  </a:solidFill>
                  <a:latin typeface="Open Sauce"/>
                </a:rPr>
                <a:t> </a:t>
              </a:r>
              <a:r>
                <a:rPr lang="en-US" sz="1899" spc="37" dirty="0" err="1">
                  <a:solidFill>
                    <a:srgbClr val="1A3B29"/>
                  </a:solidFill>
                  <a:latin typeface="Open Sauce"/>
                </a:rPr>
                <a:t>üzere</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misafirlerimizi</a:t>
              </a:r>
              <a:r>
                <a:rPr lang="en-US" sz="1899" spc="37" dirty="0">
                  <a:solidFill>
                    <a:srgbClr val="1A3B29"/>
                  </a:solidFill>
                  <a:latin typeface="Open Sauce"/>
                </a:rPr>
                <a:t> </a:t>
              </a:r>
              <a:r>
                <a:rPr lang="en-US" sz="1899" spc="37" dirty="0" err="1">
                  <a:solidFill>
                    <a:srgbClr val="1A3B29"/>
                  </a:solidFill>
                  <a:latin typeface="Open Sauce"/>
                </a:rPr>
                <a:t>eşit</a:t>
              </a:r>
              <a:r>
                <a:rPr lang="en-US" sz="1899" spc="37" dirty="0">
                  <a:solidFill>
                    <a:srgbClr val="1A3B29"/>
                  </a:solidFill>
                  <a:latin typeface="Open Sauce"/>
                </a:rPr>
                <a:t> </a:t>
              </a:r>
              <a:r>
                <a:rPr lang="en-US" sz="1899" spc="37" dirty="0" err="1">
                  <a:solidFill>
                    <a:srgbClr val="1A3B29"/>
                  </a:solidFill>
                  <a:latin typeface="Open Sauce"/>
                </a:rPr>
                <a:t>kabul</a:t>
              </a:r>
              <a:r>
                <a:rPr lang="en-US" sz="1899" spc="37" dirty="0">
                  <a:solidFill>
                    <a:srgbClr val="1A3B29"/>
                  </a:solidFill>
                  <a:latin typeface="Open Sauce"/>
                </a:rPr>
                <a:t> </a:t>
              </a:r>
              <a:r>
                <a:rPr lang="en-US" sz="1899" spc="37" dirty="0" err="1">
                  <a:solidFill>
                    <a:srgbClr val="1A3B29"/>
                  </a:solidFill>
                  <a:latin typeface="Open Sauce"/>
                </a:rPr>
                <a:t>ederek</a:t>
              </a:r>
              <a:r>
                <a:rPr lang="en-US" sz="1899" spc="37" dirty="0">
                  <a:solidFill>
                    <a:srgbClr val="1A3B29"/>
                  </a:solidFill>
                  <a:latin typeface="Open Sauce"/>
                </a:rPr>
                <a:t> </a:t>
              </a:r>
              <a:r>
                <a:rPr lang="en-US" sz="1899" spc="37" dirty="0" err="1">
                  <a:solidFill>
                    <a:srgbClr val="1A3B29"/>
                  </a:solidFill>
                  <a:latin typeface="Open Sauce"/>
                </a:rPr>
                <a:t>insan</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haklarının</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şartlarını</a:t>
              </a:r>
              <a:r>
                <a:rPr lang="en-US" sz="1899" spc="37" dirty="0">
                  <a:solidFill>
                    <a:srgbClr val="1A3B29"/>
                  </a:solidFill>
                  <a:latin typeface="Open Sauce"/>
                </a:rPr>
                <a:t> </a:t>
              </a:r>
              <a:r>
                <a:rPr lang="en-US" sz="1899" spc="37" dirty="0" err="1">
                  <a:solidFill>
                    <a:srgbClr val="1A3B29"/>
                  </a:solidFill>
                  <a:latin typeface="Open Sauce"/>
                </a:rPr>
                <a:t>eksiksiz</a:t>
              </a:r>
              <a:r>
                <a:rPr lang="en-US" sz="1899" spc="37" dirty="0">
                  <a:solidFill>
                    <a:srgbClr val="1A3B29"/>
                  </a:solidFill>
                  <a:latin typeface="Open Sauce"/>
                </a:rPr>
                <a:t> </a:t>
              </a:r>
              <a:r>
                <a:rPr lang="en-US" sz="1899" spc="37" dirty="0" err="1">
                  <a:solidFill>
                    <a:srgbClr val="1A3B29"/>
                  </a:solidFill>
                  <a:latin typeface="Open Sauce"/>
                </a:rPr>
                <a:t>yerine</a:t>
              </a:r>
              <a:r>
                <a:rPr lang="en-US" sz="1899" spc="37" dirty="0">
                  <a:solidFill>
                    <a:srgbClr val="1A3B29"/>
                  </a:solidFill>
                  <a:latin typeface="Open Sauce"/>
                </a:rPr>
                <a:t> </a:t>
              </a:r>
              <a:r>
                <a:rPr lang="en-US" sz="1899" spc="37" dirty="0" err="1">
                  <a:solidFill>
                    <a:srgbClr val="1A3B29"/>
                  </a:solidFill>
                  <a:latin typeface="Open Sauce"/>
                </a:rPr>
                <a:t>getirmeyi</a:t>
              </a:r>
              <a:r>
                <a:rPr lang="en-US" sz="1899" spc="37" dirty="0">
                  <a:solidFill>
                    <a:srgbClr val="1A3B29"/>
                  </a:solidFill>
                  <a:latin typeface="Open Sauce"/>
                </a:rPr>
                <a:t> </a:t>
              </a:r>
              <a:r>
                <a:rPr lang="en-US" sz="1899" spc="37" dirty="0" err="1">
                  <a:solidFill>
                    <a:srgbClr val="1A3B29"/>
                  </a:solidFill>
                  <a:latin typeface="Open Sauce"/>
                </a:rPr>
                <a:t>hedeflemekteyiz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Kadın</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yaşlı</a:t>
              </a:r>
              <a:r>
                <a:rPr lang="en-US" sz="1899" spc="37" dirty="0">
                  <a:solidFill>
                    <a:srgbClr val="1A3B29"/>
                  </a:solidFill>
                  <a:latin typeface="Open Sauce"/>
                </a:rPr>
                <a:t>, </a:t>
              </a:r>
              <a:r>
                <a:rPr lang="en-US" sz="1899" spc="37" dirty="0" err="1">
                  <a:solidFill>
                    <a:srgbClr val="1A3B29"/>
                  </a:solidFill>
                  <a:latin typeface="Open Sauce"/>
                </a:rPr>
                <a:t>engelli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özel</a:t>
              </a:r>
              <a:r>
                <a:rPr lang="en-US" sz="1899" spc="37" dirty="0">
                  <a:solidFill>
                    <a:srgbClr val="1A3B29"/>
                  </a:solidFill>
                  <a:latin typeface="Open Sauce"/>
                </a:rPr>
                <a:t> </a:t>
              </a:r>
              <a:r>
                <a:rPr lang="en-US" sz="1899" spc="37" dirty="0" err="1">
                  <a:solidFill>
                    <a:srgbClr val="1A3B29"/>
                  </a:solidFill>
                  <a:latin typeface="Open Sauce"/>
                </a:rPr>
                <a:t>ihtiyaç</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her </a:t>
              </a:r>
              <a:r>
                <a:rPr lang="en-US" sz="1899" spc="37" dirty="0" err="1">
                  <a:solidFill>
                    <a:srgbClr val="1A3B29"/>
                  </a:solidFill>
                  <a:latin typeface="Open Sauce"/>
                </a:rPr>
                <a:t>bireyi</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duyulması</a:t>
              </a:r>
              <a:r>
                <a:rPr lang="en-US" sz="1899" spc="37" dirty="0">
                  <a:solidFill>
                    <a:srgbClr val="1A3B29"/>
                  </a:solidFill>
                  <a:latin typeface="Open Sauce"/>
                </a:rPr>
                <a:t> </a:t>
              </a:r>
              <a:r>
                <a:rPr lang="en-US" sz="1899" spc="37" dirty="0" err="1">
                  <a:solidFill>
                    <a:srgbClr val="1A3B29"/>
                  </a:solidFill>
                  <a:latin typeface="Open Sauce"/>
                </a:rPr>
                <a:t>gereken</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olduğunun</a:t>
              </a:r>
              <a:r>
                <a:rPr lang="en-US" sz="1899" spc="37" dirty="0">
                  <a:solidFill>
                    <a:srgbClr val="1A3B29"/>
                  </a:solidFill>
                  <a:latin typeface="Open Sauce"/>
                </a:rPr>
                <a:t> </a:t>
              </a:r>
              <a:r>
                <a:rPr lang="en-US" sz="1899" spc="37" dirty="0" err="1">
                  <a:solidFill>
                    <a:srgbClr val="1A3B29"/>
                  </a:solidFill>
                  <a:latin typeface="Open Sauce"/>
                </a:rPr>
                <a:t>farkındalığı</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buna</a:t>
              </a:r>
              <a:r>
                <a:rPr lang="en-US" sz="1899" spc="37" dirty="0">
                  <a:solidFill>
                    <a:srgbClr val="1A3B29"/>
                  </a:solidFill>
                  <a:latin typeface="Open Sauce"/>
                </a:rPr>
                <a:t> </a:t>
              </a:r>
              <a:r>
                <a:rPr lang="en-US" sz="1899" spc="37" dirty="0" err="1">
                  <a:solidFill>
                    <a:srgbClr val="1A3B29"/>
                  </a:solidFill>
                  <a:latin typeface="Open Sauce"/>
                </a:rPr>
                <a:t>uygun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a:solidFill>
                    <a:srgbClr val="1A3B29"/>
                  </a:solidFill>
                  <a:latin typeface="Open Sauce"/>
                </a:rPr>
                <a:t>Her </a:t>
              </a:r>
              <a:r>
                <a:rPr lang="en-US" sz="1899" spc="37" dirty="0" err="1">
                  <a:solidFill>
                    <a:srgbClr val="1A3B29"/>
                  </a:solidFill>
                  <a:latin typeface="Open Sauce"/>
                </a:rPr>
                <a:t>çocuğu</a:t>
              </a:r>
              <a:r>
                <a:rPr lang="en-US" sz="1899" spc="37" dirty="0">
                  <a:solidFill>
                    <a:srgbClr val="1A3B29"/>
                  </a:solidFill>
                  <a:latin typeface="Open Sauce"/>
                </a:rPr>
                <a:t> </a:t>
              </a:r>
              <a:r>
                <a:rPr lang="en-US" sz="1899" spc="37" dirty="0" err="1">
                  <a:solidFill>
                    <a:srgbClr val="1A3B29"/>
                  </a:solidFill>
                  <a:latin typeface="Open Sauce"/>
                </a:rPr>
                <a:t>bir</a:t>
              </a:r>
              <a:r>
                <a:rPr lang="en-US" sz="1899" spc="37" dirty="0">
                  <a:solidFill>
                    <a:srgbClr val="1A3B29"/>
                  </a:solidFill>
                  <a:latin typeface="Open Sauce"/>
                </a:rPr>
                <a:t> </a:t>
              </a:r>
              <a:r>
                <a:rPr lang="en-US" sz="1899" spc="37" dirty="0" err="1">
                  <a:solidFill>
                    <a:srgbClr val="1A3B29"/>
                  </a:solidFill>
                  <a:latin typeface="Open Sauce"/>
                </a:rPr>
                <a:t>birey</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tanımak</a:t>
              </a:r>
              <a:r>
                <a:rPr lang="en-US" sz="1899" spc="37" dirty="0">
                  <a:solidFill>
                    <a:srgbClr val="1A3B29"/>
                  </a:solidFill>
                  <a:latin typeface="Open Sauce"/>
                </a:rPr>
                <a:t>, </a:t>
              </a:r>
              <a:r>
                <a:rPr lang="en-US" sz="1899" spc="37" dirty="0" err="1">
                  <a:solidFill>
                    <a:srgbClr val="1A3B29"/>
                  </a:solidFill>
                  <a:latin typeface="Open Sauce"/>
                </a:rPr>
                <a:t>yaşama</a:t>
              </a:r>
              <a:r>
                <a:rPr lang="en-US" sz="1899" spc="37" dirty="0">
                  <a:solidFill>
                    <a:srgbClr val="1A3B29"/>
                  </a:solidFill>
                  <a:latin typeface="Open Sauce"/>
                </a:rPr>
                <a:t>, </a:t>
              </a:r>
              <a:r>
                <a:rPr lang="en-US" sz="1899" spc="37" dirty="0" err="1">
                  <a:solidFill>
                    <a:srgbClr val="1A3B29"/>
                  </a:solidFill>
                  <a:latin typeface="Open Sauce"/>
                </a:rPr>
                <a:t>gelişme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korunma</a:t>
              </a:r>
              <a:r>
                <a:rPr lang="en-US" sz="1899" spc="37" dirty="0">
                  <a:solidFill>
                    <a:srgbClr val="1A3B29"/>
                  </a:solidFill>
                  <a:latin typeface="Open Sauce"/>
                </a:rPr>
                <a:t> </a:t>
              </a:r>
              <a:r>
                <a:rPr lang="en-US" sz="1899" spc="37" dirty="0" err="1">
                  <a:solidFill>
                    <a:srgbClr val="1A3B29"/>
                  </a:solidFill>
                  <a:latin typeface="Open Sauce"/>
                </a:rPr>
                <a:t>haklarına</a:t>
              </a:r>
              <a:r>
                <a:rPr lang="en-US" sz="1899" spc="37" dirty="0">
                  <a:solidFill>
                    <a:srgbClr val="1A3B29"/>
                  </a:solidFill>
                  <a:latin typeface="Open Sauce"/>
                </a:rPr>
                <a:t> </a:t>
              </a:r>
              <a:r>
                <a:rPr lang="en-US" sz="1899" spc="37" dirty="0" err="1">
                  <a:solidFill>
                    <a:srgbClr val="1A3B29"/>
                  </a:solidFill>
                  <a:latin typeface="Open Sauce"/>
                </a:rPr>
                <a:t>saygı</a:t>
              </a:r>
              <a:r>
                <a:rPr lang="en-US" sz="1899" spc="37" dirty="0">
                  <a:solidFill>
                    <a:srgbClr val="1A3B29"/>
                  </a:solidFill>
                  <a:latin typeface="Open Sauce"/>
                </a:rPr>
                <a:t> </a:t>
              </a:r>
              <a:r>
                <a:rPr lang="en-US" sz="1899" spc="37" dirty="0" err="1">
                  <a:solidFill>
                    <a:srgbClr val="1A3B29"/>
                  </a:solidFill>
                  <a:latin typeface="Open Sauce"/>
                </a:rPr>
                <a:t>duymak</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fiziksel</a:t>
              </a:r>
              <a:r>
                <a:rPr lang="en-US" sz="1899" spc="37" dirty="0">
                  <a:solidFill>
                    <a:srgbClr val="1A3B29"/>
                  </a:solidFill>
                  <a:latin typeface="Open Sauce"/>
                </a:rPr>
                <a:t>, </a:t>
              </a:r>
              <a:r>
                <a:rPr lang="en-US" sz="1899" spc="37" dirty="0" err="1">
                  <a:solidFill>
                    <a:srgbClr val="1A3B29"/>
                  </a:solidFill>
                  <a:latin typeface="Open Sauce"/>
                </a:rPr>
                <a:t>ticari</a:t>
              </a:r>
              <a:r>
                <a:rPr lang="en-US" sz="1899" spc="37" dirty="0">
                  <a:solidFill>
                    <a:srgbClr val="1A3B29"/>
                  </a:solidFill>
                  <a:latin typeface="Open Sauce"/>
                </a:rPr>
                <a:t> vb. </a:t>
              </a:r>
              <a:r>
                <a:rPr lang="en-US" sz="1899" spc="37" dirty="0" err="1">
                  <a:solidFill>
                    <a:srgbClr val="1A3B29"/>
                  </a:solidFill>
                  <a:latin typeface="Open Sauce"/>
                </a:rPr>
                <a:t>sömürüye</a:t>
              </a:r>
              <a:r>
                <a:rPr lang="en-US" sz="1899" spc="37" dirty="0">
                  <a:solidFill>
                    <a:srgbClr val="1A3B29"/>
                  </a:solidFill>
                  <a:latin typeface="Open Sauce"/>
                </a:rPr>
                <a:t> </a:t>
              </a:r>
              <a:r>
                <a:rPr lang="en-US" sz="1899" spc="37" dirty="0" err="1">
                  <a:solidFill>
                    <a:srgbClr val="1A3B29"/>
                  </a:solidFill>
                  <a:latin typeface="Open Sauce"/>
                </a:rPr>
                <a:t>karşı</a:t>
              </a:r>
              <a:r>
                <a:rPr lang="en-US" sz="1899" spc="37" dirty="0">
                  <a:solidFill>
                    <a:srgbClr val="1A3B29"/>
                  </a:solidFill>
                  <a:latin typeface="Open Sauce"/>
                </a:rPr>
                <a:t> </a:t>
              </a:r>
              <a:r>
                <a:rPr lang="en-US" sz="1899" spc="37" dirty="0" err="1">
                  <a:solidFill>
                    <a:srgbClr val="1A3B29"/>
                  </a:solidFill>
                  <a:latin typeface="Open Sauce"/>
                </a:rPr>
                <a:t>gözetmek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korumak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fizyolojik</a:t>
              </a:r>
              <a:r>
                <a:rPr lang="en-US" sz="1899" spc="37" dirty="0">
                  <a:solidFill>
                    <a:srgbClr val="1A3B29"/>
                  </a:solidFill>
                  <a:latin typeface="Open Sauce"/>
                </a:rPr>
                <a:t>, </a:t>
              </a:r>
              <a:r>
                <a:rPr lang="en-US" sz="1899" spc="37" dirty="0" err="1">
                  <a:solidFill>
                    <a:srgbClr val="1A3B29"/>
                  </a:solidFill>
                  <a:latin typeface="Open Sauce"/>
                </a:rPr>
                <a:t>psikolojik</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olumsuz</a:t>
              </a:r>
              <a:r>
                <a:rPr lang="en-US" sz="1899" spc="37" dirty="0">
                  <a:solidFill>
                    <a:srgbClr val="1A3B29"/>
                  </a:solidFill>
                  <a:latin typeface="Open Sauce"/>
                </a:rPr>
                <a:t> </a:t>
              </a:r>
              <a:r>
                <a:rPr lang="en-US" sz="1899" spc="37" dirty="0" err="1">
                  <a:solidFill>
                    <a:srgbClr val="1A3B29"/>
                  </a:solidFill>
                  <a:latin typeface="Open Sauce"/>
                </a:rPr>
                <a:t>etki</a:t>
              </a:r>
              <a:r>
                <a:rPr lang="en-US" sz="1899" spc="37" dirty="0">
                  <a:solidFill>
                    <a:srgbClr val="1A3B29"/>
                  </a:solidFill>
                  <a:latin typeface="Open Sauce"/>
                </a:rPr>
                <a:t> </a:t>
              </a:r>
              <a:r>
                <a:rPr lang="en-US" sz="1899" spc="37" dirty="0" err="1">
                  <a:solidFill>
                    <a:srgbClr val="1A3B29"/>
                  </a:solidFill>
                  <a:latin typeface="Open Sauce"/>
                </a:rPr>
                <a:t>görecekleri</a:t>
              </a:r>
              <a:r>
                <a:rPr lang="en-US" sz="1899" spc="37" dirty="0">
                  <a:solidFill>
                    <a:srgbClr val="1A3B29"/>
                  </a:solidFill>
                  <a:latin typeface="Open Sauce"/>
                </a:rPr>
                <a:t> her </a:t>
              </a:r>
              <a:r>
                <a:rPr lang="en-US" sz="1899" spc="37" dirty="0" err="1">
                  <a:solidFill>
                    <a:srgbClr val="1A3B29"/>
                  </a:solidFill>
                  <a:latin typeface="Open Sauce"/>
                </a:rPr>
                <a:t>türlü</a:t>
              </a:r>
              <a:r>
                <a:rPr lang="en-US" sz="1899" spc="37" dirty="0">
                  <a:solidFill>
                    <a:srgbClr val="1A3B29"/>
                  </a:solidFill>
                  <a:latin typeface="Open Sauce"/>
                </a:rPr>
                <a:t> </a:t>
              </a:r>
              <a:r>
                <a:rPr lang="en-US" sz="1899" spc="37" dirty="0" err="1">
                  <a:solidFill>
                    <a:srgbClr val="1A3B29"/>
                  </a:solidFill>
                  <a:latin typeface="Open Sauce"/>
                </a:rPr>
                <a:t>yaklaşım</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istismardan</a:t>
              </a:r>
              <a:r>
                <a:rPr lang="en-US" sz="1899" spc="37" dirty="0">
                  <a:solidFill>
                    <a:srgbClr val="1A3B29"/>
                  </a:solidFill>
                  <a:latin typeface="Open Sauce"/>
                </a:rPr>
                <a:t> </a:t>
              </a:r>
              <a:r>
                <a:rPr lang="en-US" sz="1899" spc="37" dirty="0" err="1">
                  <a:solidFill>
                    <a:srgbClr val="1A3B29"/>
                  </a:solidFill>
                  <a:latin typeface="Open Sauce"/>
                </a:rPr>
                <a:t>uzak</a:t>
              </a:r>
              <a:r>
                <a:rPr lang="en-US" sz="1899" spc="37" dirty="0">
                  <a:solidFill>
                    <a:srgbClr val="1A3B29"/>
                  </a:solidFill>
                  <a:latin typeface="Open Sauce"/>
                </a:rPr>
                <a:t> </a:t>
              </a:r>
              <a:r>
                <a:rPr lang="en-US" sz="1899" spc="37" dirty="0" err="1">
                  <a:solidFill>
                    <a:srgbClr val="1A3B29"/>
                  </a:solidFill>
                  <a:latin typeface="Open Sauce"/>
                </a:rPr>
                <a:t>tutulması</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iletişimde</a:t>
              </a:r>
              <a:r>
                <a:rPr lang="en-US" sz="1899" spc="37" dirty="0">
                  <a:solidFill>
                    <a:srgbClr val="1A3B29"/>
                  </a:solidFill>
                  <a:latin typeface="Open Sauce"/>
                </a:rPr>
                <a:t> </a:t>
              </a:r>
              <a:r>
                <a:rPr lang="en-US" sz="1899" spc="37" dirty="0" err="1">
                  <a:solidFill>
                    <a:srgbClr val="1A3B29"/>
                  </a:solidFill>
                  <a:latin typeface="Open Sauce"/>
                </a:rPr>
                <a:t>hassasiyet</a:t>
              </a:r>
              <a:r>
                <a:rPr lang="en-US" sz="1899" spc="37" dirty="0">
                  <a:solidFill>
                    <a:srgbClr val="1A3B29"/>
                  </a:solidFill>
                  <a:latin typeface="Open Sauce"/>
                </a:rPr>
                <a:t> </a:t>
              </a:r>
              <a:r>
                <a:rPr lang="en-US" sz="1899" spc="37" dirty="0" err="1">
                  <a:solidFill>
                    <a:srgbClr val="1A3B29"/>
                  </a:solidFill>
                  <a:latin typeface="Open Sauce"/>
                </a:rPr>
                <a:t>gösterilmesi</a:t>
              </a:r>
              <a:r>
                <a:rPr lang="en-US" sz="1899" spc="37" dirty="0">
                  <a:solidFill>
                    <a:srgbClr val="1A3B29"/>
                  </a:solidFill>
                  <a:latin typeface="Open Sauce"/>
                </a:rPr>
                <a:t> </a:t>
              </a:r>
              <a:r>
                <a:rPr lang="en-US" sz="1899" spc="37" dirty="0" err="1">
                  <a:solidFill>
                    <a:srgbClr val="1A3B29"/>
                  </a:solidFill>
                  <a:latin typeface="Open Sauce"/>
                </a:rPr>
                <a:t>gerektiğinin</a:t>
              </a:r>
              <a:r>
                <a:rPr lang="en-US" sz="1899" spc="37" dirty="0">
                  <a:solidFill>
                    <a:srgbClr val="1A3B29"/>
                  </a:solidFill>
                  <a:latin typeface="Open Sauce"/>
                </a:rPr>
                <a:t> </a:t>
              </a:r>
              <a:r>
                <a:rPr lang="en-US" sz="1899" spc="37" dirty="0" err="1">
                  <a:solidFill>
                    <a:srgbClr val="1A3B29"/>
                  </a:solidFill>
                  <a:latin typeface="Open Sauce"/>
                </a:rPr>
                <a:t>farkında</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hareket</a:t>
              </a:r>
              <a:r>
                <a:rPr lang="en-US" sz="1899" spc="37" dirty="0">
                  <a:solidFill>
                    <a:srgbClr val="1A3B29"/>
                  </a:solidFill>
                  <a:latin typeface="Open Sauce"/>
                </a:rPr>
                <a:t> </a:t>
              </a:r>
              <a:r>
                <a:rPr lang="en-US" sz="1899" spc="37" dirty="0" err="1">
                  <a:solidFill>
                    <a:srgbClr val="1A3B29"/>
                  </a:solidFill>
                  <a:latin typeface="Open Sauce"/>
                </a:rPr>
                <a:t>etmek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Tesis</a:t>
              </a:r>
              <a:r>
                <a:rPr lang="en-US" sz="1899" spc="37" dirty="0">
                  <a:solidFill>
                    <a:srgbClr val="1A3B29"/>
                  </a:solidFill>
                  <a:latin typeface="Open Sauce"/>
                </a:rPr>
                <a:t> </a:t>
              </a:r>
              <a:r>
                <a:rPr lang="en-US" sz="1899" spc="37" dirty="0" err="1">
                  <a:solidFill>
                    <a:srgbClr val="1A3B29"/>
                  </a:solidFill>
                  <a:latin typeface="Open Sauce"/>
                </a:rPr>
                <a:t>içerisinde</a:t>
              </a:r>
              <a:r>
                <a:rPr lang="en-US" sz="1899" spc="37" dirty="0">
                  <a:solidFill>
                    <a:srgbClr val="1A3B29"/>
                  </a:solidFill>
                  <a:latin typeface="Open Sauce"/>
                </a:rPr>
                <a:t> </a:t>
              </a: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gelişimine</a:t>
              </a:r>
              <a:r>
                <a:rPr lang="en-US" sz="1899" spc="37" dirty="0">
                  <a:solidFill>
                    <a:srgbClr val="1A3B29"/>
                  </a:solidFill>
                  <a:latin typeface="Open Sauce"/>
                </a:rPr>
                <a:t> </a:t>
              </a:r>
              <a:r>
                <a:rPr lang="en-US" sz="1899" spc="37" dirty="0" err="1">
                  <a:solidFill>
                    <a:srgbClr val="1A3B29"/>
                  </a:solidFill>
                  <a:latin typeface="Open Sauce"/>
                </a:rPr>
                <a:t>katkıda</a:t>
              </a:r>
              <a:r>
                <a:rPr lang="en-US" sz="1899" spc="37" dirty="0">
                  <a:solidFill>
                    <a:srgbClr val="1A3B29"/>
                  </a:solidFill>
                  <a:latin typeface="Open Sauce"/>
                </a:rPr>
                <a:t> </a:t>
              </a:r>
              <a:r>
                <a:rPr lang="en-US" sz="1899" spc="37" dirty="0" err="1">
                  <a:solidFill>
                    <a:srgbClr val="1A3B29"/>
                  </a:solidFill>
                  <a:latin typeface="Open Sauce"/>
                </a:rPr>
                <a:t>bulunan</a:t>
              </a:r>
              <a:r>
                <a:rPr lang="en-US" sz="1899" spc="37" dirty="0">
                  <a:solidFill>
                    <a:srgbClr val="1A3B29"/>
                  </a:solidFill>
                  <a:latin typeface="Open Sauce"/>
                </a:rPr>
                <a:t>, </a:t>
              </a:r>
              <a:r>
                <a:rPr lang="en-US" sz="1899" spc="37" dirty="0" err="1">
                  <a:solidFill>
                    <a:srgbClr val="1A3B29"/>
                  </a:solidFill>
                  <a:latin typeface="Open Sauce"/>
                </a:rPr>
                <a:t>düşünce</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isteklerini</a:t>
              </a:r>
              <a:r>
                <a:rPr lang="en-US" sz="1899" spc="37" dirty="0">
                  <a:solidFill>
                    <a:srgbClr val="1A3B29"/>
                  </a:solidFill>
                  <a:latin typeface="Open Sauce"/>
                </a:rPr>
                <a:t>, </a:t>
              </a:r>
              <a:r>
                <a:rPr lang="en-US" sz="1899" spc="37" dirty="0" err="1">
                  <a:solidFill>
                    <a:srgbClr val="1A3B29"/>
                  </a:solidFill>
                  <a:latin typeface="Open Sauce"/>
                </a:rPr>
                <a:t>duygularını</a:t>
              </a:r>
              <a:r>
                <a:rPr lang="en-US" sz="1899" spc="37" dirty="0">
                  <a:solidFill>
                    <a:srgbClr val="1A3B29"/>
                  </a:solidFill>
                  <a:latin typeface="Open Sauce"/>
                </a:rPr>
                <a:t> </a:t>
              </a:r>
              <a:r>
                <a:rPr lang="en-US" sz="1899" spc="37" dirty="0" err="1">
                  <a:solidFill>
                    <a:srgbClr val="1A3B29"/>
                  </a:solidFill>
                  <a:latin typeface="Open Sauce"/>
                </a:rPr>
                <a:t>rahatça</a:t>
              </a:r>
              <a:r>
                <a:rPr lang="en-US" sz="1899" spc="37" dirty="0">
                  <a:solidFill>
                    <a:srgbClr val="1A3B29"/>
                  </a:solidFill>
                  <a:latin typeface="Open Sauce"/>
                </a:rPr>
                <a:t> </a:t>
              </a:r>
              <a:r>
                <a:rPr lang="en-US" sz="1899" spc="37" dirty="0" err="1">
                  <a:solidFill>
                    <a:srgbClr val="1A3B29"/>
                  </a:solidFill>
                  <a:latin typeface="Open Sauce"/>
                </a:rPr>
                <a:t>ifade</a:t>
              </a:r>
              <a:r>
                <a:rPr lang="en-US" sz="1899" spc="37" dirty="0">
                  <a:solidFill>
                    <a:srgbClr val="1A3B29"/>
                  </a:solidFill>
                  <a:latin typeface="Open Sauce"/>
                </a:rPr>
                <a:t> </a:t>
              </a:r>
              <a:r>
                <a:rPr lang="en-US" sz="1899" spc="37" dirty="0" err="1">
                  <a:solidFill>
                    <a:srgbClr val="1A3B29"/>
                  </a:solidFill>
                  <a:latin typeface="Open Sauce"/>
                </a:rPr>
                <a:t>edebilecekleri</a:t>
              </a:r>
              <a:r>
                <a:rPr lang="en-US" sz="1899" spc="37" dirty="0">
                  <a:solidFill>
                    <a:srgbClr val="1A3B29"/>
                  </a:solidFill>
                  <a:latin typeface="Open Sauce"/>
                </a:rPr>
                <a:t>, </a:t>
              </a:r>
              <a:r>
                <a:rPr lang="en-US" sz="1899" spc="37" dirty="0" err="1">
                  <a:solidFill>
                    <a:srgbClr val="1A3B29"/>
                  </a:solidFill>
                  <a:latin typeface="Open Sauce"/>
                </a:rPr>
                <a:t>kendilerini</a:t>
              </a:r>
              <a:r>
                <a:rPr lang="en-US" sz="1899" spc="37" dirty="0">
                  <a:solidFill>
                    <a:srgbClr val="1A3B29"/>
                  </a:solidFill>
                  <a:latin typeface="Open Sauce"/>
                </a:rPr>
                <a:t> </a:t>
              </a:r>
              <a:r>
                <a:rPr lang="en-US" sz="1899" spc="37" dirty="0" err="1">
                  <a:solidFill>
                    <a:srgbClr val="1A3B29"/>
                  </a:solidFill>
                  <a:latin typeface="Open Sauce"/>
                </a:rPr>
                <a:t>özgür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rahat</a:t>
              </a:r>
              <a:r>
                <a:rPr lang="en-US" sz="1899" spc="37" dirty="0">
                  <a:solidFill>
                    <a:srgbClr val="1A3B29"/>
                  </a:solidFill>
                  <a:latin typeface="Open Sauce"/>
                </a:rPr>
                <a:t> </a:t>
              </a:r>
              <a:r>
                <a:rPr lang="en-US" sz="1899" spc="37" dirty="0" err="1">
                  <a:solidFill>
                    <a:srgbClr val="1A3B29"/>
                  </a:solidFill>
                  <a:latin typeface="Open Sauce"/>
                </a:rPr>
                <a:t>hissedecekleri</a:t>
              </a:r>
              <a:r>
                <a:rPr lang="en-US" sz="1899" spc="37" dirty="0">
                  <a:solidFill>
                    <a:srgbClr val="1A3B29"/>
                  </a:solidFill>
                  <a:latin typeface="Open Sauce"/>
                </a:rPr>
                <a:t> </a:t>
              </a:r>
              <a:r>
                <a:rPr lang="en-US" sz="1899" spc="37" dirty="0" err="1">
                  <a:solidFill>
                    <a:srgbClr val="1A3B29"/>
                  </a:solidFill>
                  <a:latin typeface="Open Sauce"/>
                </a:rPr>
                <a:t>ortamlar</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imkânlar</a:t>
              </a:r>
              <a:r>
                <a:rPr lang="en-US" sz="1899" spc="37" dirty="0">
                  <a:solidFill>
                    <a:srgbClr val="1A3B29"/>
                  </a:solidFill>
                  <a:latin typeface="Open Sauce"/>
                </a:rPr>
                <a:t> </a:t>
              </a:r>
              <a:r>
                <a:rPr lang="en-US" sz="1899" spc="37" dirty="0" err="1">
                  <a:solidFill>
                    <a:srgbClr val="1A3B29"/>
                  </a:solidFill>
                  <a:latin typeface="Open Sauce"/>
                </a:rPr>
                <a:t>sunmak</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personelimize</a:t>
              </a:r>
              <a:r>
                <a:rPr lang="en-US" sz="1899" spc="37" dirty="0">
                  <a:solidFill>
                    <a:srgbClr val="1A3B29"/>
                  </a:solidFill>
                  <a:latin typeface="Open Sauce"/>
                </a:rPr>
                <a:t> </a:t>
              </a:r>
              <a:r>
                <a:rPr lang="en-US" sz="1899" spc="37" dirty="0" err="1">
                  <a:solidFill>
                    <a:srgbClr val="1A3B29"/>
                  </a:solidFill>
                  <a:latin typeface="Open Sauce"/>
                </a:rPr>
                <a:t>savunmasız</a:t>
              </a:r>
              <a:r>
                <a:rPr lang="en-US" sz="1899" spc="37" dirty="0">
                  <a:solidFill>
                    <a:srgbClr val="1A3B29"/>
                  </a:solidFill>
                  <a:latin typeface="Open Sauce"/>
                </a:rPr>
                <a:t> </a:t>
              </a:r>
              <a:r>
                <a:rPr lang="en-US" sz="1899" spc="37" dirty="0" err="1">
                  <a:solidFill>
                    <a:srgbClr val="1A3B29"/>
                  </a:solidFill>
                  <a:latin typeface="Open Sauce"/>
                </a:rPr>
                <a:t>grupların</a:t>
              </a:r>
              <a:r>
                <a:rPr lang="en-US" sz="1899" spc="37" dirty="0">
                  <a:solidFill>
                    <a:srgbClr val="1A3B29"/>
                  </a:solidFill>
                  <a:latin typeface="Open Sauce"/>
                </a:rPr>
                <a:t> </a:t>
              </a:r>
              <a:r>
                <a:rPr lang="en-US" sz="1899" spc="37" dirty="0" err="1">
                  <a:solidFill>
                    <a:srgbClr val="1A3B29"/>
                  </a:solidFill>
                  <a:latin typeface="Open Sauce"/>
                </a:rPr>
                <a:t>korunması</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konularında</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sahibi</a:t>
              </a:r>
              <a:r>
                <a:rPr lang="en-US" sz="1899" spc="37" dirty="0">
                  <a:solidFill>
                    <a:srgbClr val="1A3B29"/>
                  </a:solidFill>
                  <a:latin typeface="Open Sauce"/>
                </a:rPr>
                <a:t> </a:t>
              </a:r>
              <a:r>
                <a:rPr lang="en-US" sz="1899" spc="37" dirty="0" err="1">
                  <a:solidFill>
                    <a:srgbClr val="1A3B29"/>
                  </a:solidFill>
                  <a:latin typeface="Open Sauce"/>
                </a:rPr>
                <a:t>olmasını</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için</a:t>
              </a:r>
              <a:r>
                <a:rPr lang="en-US" sz="1899" spc="37" dirty="0">
                  <a:solidFill>
                    <a:srgbClr val="1A3B29"/>
                  </a:solidFill>
                  <a:latin typeface="Open Sauce"/>
                </a:rPr>
                <a:t> </a:t>
              </a:r>
              <a:r>
                <a:rPr lang="en-US" sz="1899" spc="37" dirty="0" err="1">
                  <a:solidFill>
                    <a:srgbClr val="1A3B29"/>
                  </a:solidFill>
                  <a:latin typeface="Open Sauce"/>
                </a:rPr>
                <a:t>düzenli</a:t>
              </a:r>
              <a:r>
                <a:rPr lang="en-US" sz="1899" spc="37" dirty="0">
                  <a:solidFill>
                    <a:srgbClr val="1A3B29"/>
                  </a:solidFill>
                  <a:latin typeface="Open Sauce"/>
                </a:rPr>
                <a:t> </a:t>
              </a:r>
              <a:r>
                <a:rPr lang="en-US" sz="1899" spc="37" dirty="0" err="1">
                  <a:solidFill>
                    <a:srgbClr val="1A3B29"/>
                  </a:solidFill>
                  <a:latin typeface="Open Sauce"/>
                </a:rPr>
                <a:t>eğitimler</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sürekli</a:t>
              </a:r>
              <a:r>
                <a:rPr lang="en-US" sz="1899" spc="37" dirty="0">
                  <a:solidFill>
                    <a:srgbClr val="1A3B29"/>
                  </a:solidFill>
                  <a:latin typeface="Open Sauce"/>
                </a:rPr>
                <a:t> </a:t>
              </a:r>
              <a:r>
                <a:rPr lang="en-US" sz="1899" spc="37" dirty="0" err="1">
                  <a:solidFill>
                    <a:srgbClr val="1A3B29"/>
                  </a:solidFill>
                  <a:latin typeface="Open Sauce"/>
                </a:rPr>
                <a:t>gelişimlerini</a:t>
              </a:r>
              <a:r>
                <a:rPr lang="en-US" sz="1899" spc="37" dirty="0">
                  <a:solidFill>
                    <a:srgbClr val="1A3B29"/>
                  </a:solidFill>
                  <a:latin typeface="Open Sauce"/>
                </a:rPr>
                <a:t> </a:t>
              </a:r>
              <a:r>
                <a:rPr lang="en-US" sz="1899" spc="37" dirty="0" err="1">
                  <a:solidFill>
                    <a:srgbClr val="1A3B29"/>
                  </a:solidFill>
                  <a:latin typeface="Open Sauce"/>
                </a:rPr>
                <a:t>sağlamak</a:t>
              </a:r>
              <a:r>
                <a:rPr lang="en-US" sz="1899" spc="37" dirty="0">
                  <a:solidFill>
                    <a:srgbClr val="1A3B29"/>
                  </a:solidFill>
                  <a:latin typeface="Open Sauce"/>
                </a:rPr>
                <a:t> </a:t>
              </a:r>
              <a:r>
                <a:rPr lang="en-US" sz="1899" spc="37" dirty="0" err="1">
                  <a:solidFill>
                    <a:srgbClr val="1A3B29"/>
                  </a:solidFill>
                  <a:latin typeface="Open Sauce"/>
                </a:rPr>
                <a:t>amaçlarımızdandır</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Birleşmiş</a:t>
              </a:r>
              <a:r>
                <a:rPr lang="en-US" sz="1899" spc="37" dirty="0">
                  <a:solidFill>
                    <a:srgbClr val="1A3B29"/>
                  </a:solidFill>
                  <a:latin typeface="Open Sauce"/>
                </a:rPr>
                <a:t> </a:t>
              </a:r>
              <a:r>
                <a:rPr lang="en-US" sz="1899" spc="37" dirty="0" err="1">
                  <a:solidFill>
                    <a:srgbClr val="1A3B29"/>
                  </a:solidFill>
                  <a:latin typeface="Open Sauce"/>
                </a:rPr>
                <a:t>Milletler</a:t>
              </a:r>
              <a:r>
                <a:rPr lang="en-US" sz="1899" spc="37" dirty="0">
                  <a:solidFill>
                    <a:srgbClr val="1A3B29"/>
                  </a:solidFill>
                  <a:latin typeface="Open Sauce"/>
                </a:rPr>
                <a:t> </a:t>
              </a:r>
              <a:r>
                <a:rPr lang="en-US" sz="1899" spc="37" dirty="0" err="1">
                  <a:solidFill>
                    <a:srgbClr val="1A3B29"/>
                  </a:solidFill>
                  <a:latin typeface="Open Sauce"/>
                </a:rPr>
                <a:t>Çocuk</a:t>
              </a:r>
              <a:r>
                <a:rPr lang="en-US" sz="1899" spc="37" dirty="0">
                  <a:solidFill>
                    <a:srgbClr val="1A3B29"/>
                  </a:solidFill>
                  <a:latin typeface="Open Sauce"/>
                </a:rPr>
                <a:t> </a:t>
              </a:r>
              <a:r>
                <a:rPr lang="en-US" sz="1899" spc="37" dirty="0" err="1">
                  <a:solidFill>
                    <a:srgbClr val="1A3B29"/>
                  </a:solidFill>
                  <a:latin typeface="Open Sauce"/>
                </a:rPr>
                <a:t>Hakları</a:t>
              </a:r>
              <a:r>
                <a:rPr lang="en-US" sz="1899" spc="37" dirty="0">
                  <a:solidFill>
                    <a:srgbClr val="1A3B29"/>
                  </a:solidFill>
                  <a:latin typeface="Open Sauce"/>
                </a:rPr>
                <a:t> </a:t>
              </a:r>
              <a:r>
                <a:rPr lang="en-US" sz="1899" spc="37" dirty="0" err="1">
                  <a:solidFill>
                    <a:srgbClr val="1A3B29"/>
                  </a:solidFill>
                  <a:latin typeface="Open Sauce"/>
                </a:rPr>
                <a:t>Sözleşmesi</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Anayasamızda</a:t>
              </a:r>
              <a:r>
                <a:rPr lang="en-US" sz="1899" spc="37" dirty="0">
                  <a:solidFill>
                    <a:srgbClr val="1A3B29"/>
                  </a:solidFill>
                  <a:latin typeface="Open Sauce"/>
                </a:rPr>
                <a:t> </a:t>
              </a:r>
              <a:r>
                <a:rPr lang="en-US" sz="1899" spc="37" dirty="0" err="1">
                  <a:solidFill>
                    <a:srgbClr val="1A3B29"/>
                  </a:solidFill>
                  <a:latin typeface="Open Sauce"/>
                </a:rPr>
                <a:t>yer</a:t>
              </a:r>
              <a:r>
                <a:rPr lang="en-US" sz="1899" spc="37" dirty="0">
                  <a:solidFill>
                    <a:srgbClr val="1A3B29"/>
                  </a:solidFill>
                  <a:latin typeface="Open Sauce"/>
                </a:rPr>
                <a:t> </a:t>
              </a:r>
              <a:r>
                <a:rPr lang="en-US" sz="1899" spc="37" dirty="0" err="1">
                  <a:solidFill>
                    <a:srgbClr val="1A3B29"/>
                  </a:solidFill>
                  <a:latin typeface="Open Sauce"/>
                </a:rPr>
                <a:t>alan</a:t>
              </a:r>
              <a:r>
                <a:rPr lang="en-US" sz="1899" spc="37" dirty="0">
                  <a:solidFill>
                    <a:srgbClr val="1A3B29"/>
                  </a:solidFill>
                  <a:latin typeface="Open Sauce"/>
                </a:rPr>
                <a:t> </a:t>
              </a:r>
              <a:r>
                <a:rPr lang="en-US" sz="1899" spc="37" dirty="0" err="1">
                  <a:solidFill>
                    <a:srgbClr val="1A3B29"/>
                  </a:solidFill>
                  <a:latin typeface="Open Sauce"/>
                </a:rPr>
                <a:t>Sosyal</a:t>
              </a:r>
              <a:r>
                <a:rPr lang="en-US" sz="1899" spc="37" dirty="0">
                  <a:solidFill>
                    <a:srgbClr val="1A3B29"/>
                  </a:solidFill>
                  <a:latin typeface="Open Sauce"/>
                </a:rPr>
                <a:t> </a:t>
              </a:r>
              <a:r>
                <a:rPr lang="en-US" sz="1899" spc="37" dirty="0" err="1">
                  <a:solidFill>
                    <a:srgbClr val="1A3B29"/>
                  </a:solidFill>
                  <a:latin typeface="Open Sauce"/>
                </a:rPr>
                <a:t>Devlet</a:t>
              </a:r>
              <a:r>
                <a:rPr lang="en-US" sz="1899" spc="37" dirty="0">
                  <a:solidFill>
                    <a:srgbClr val="1A3B29"/>
                  </a:solidFill>
                  <a:latin typeface="Open Sauce"/>
                </a:rPr>
                <a:t> </a:t>
              </a:r>
              <a:r>
                <a:rPr lang="en-US" sz="1899" spc="37" dirty="0" err="1">
                  <a:solidFill>
                    <a:srgbClr val="1A3B29"/>
                  </a:solidFill>
                  <a:latin typeface="Open Sauce"/>
                </a:rPr>
                <a:t>anlayışı</a:t>
              </a:r>
              <a:r>
                <a:rPr lang="en-US" sz="1899" spc="37" dirty="0">
                  <a:solidFill>
                    <a:srgbClr val="1A3B29"/>
                  </a:solidFill>
                  <a:latin typeface="Open Sauce"/>
                </a:rPr>
                <a:t> </a:t>
              </a:r>
              <a:r>
                <a:rPr lang="en-US" sz="1899" spc="37" dirty="0" err="1">
                  <a:solidFill>
                    <a:srgbClr val="1A3B29"/>
                  </a:solidFill>
                  <a:latin typeface="Open Sauce"/>
                </a:rPr>
                <a:t>çerçevesinde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yasal</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idari</a:t>
              </a:r>
              <a:r>
                <a:rPr lang="en-US" sz="1899" spc="37" dirty="0">
                  <a:solidFill>
                    <a:srgbClr val="1A3B29"/>
                  </a:solidFill>
                  <a:latin typeface="Open Sauce"/>
                </a:rPr>
                <a:t> </a:t>
              </a:r>
              <a:r>
                <a:rPr lang="en-US" sz="1899" spc="37" dirty="0" err="1">
                  <a:solidFill>
                    <a:srgbClr val="1A3B29"/>
                  </a:solidFill>
                  <a:latin typeface="Open Sauce"/>
                </a:rPr>
                <a:t>önlemleri</a:t>
              </a:r>
              <a:r>
                <a:rPr lang="en-US" sz="1899" spc="37" dirty="0">
                  <a:solidFill>
                    <a:srgbClr val="1A3B29"/>
                  </a:solidFill>
                  <a:latin typeface="Open Sauce"/>
                </a:rPr>
                <a:t> </a:t>
              </a:r>
              <a:r>
                <a:rPr lang="en-US" sz="1899" spc="37" dirty="0" err="1">
                  <a:solidFill>
                    <a:srgbClr val="1A3B29"/>
                  </a:solidFill>
                  <a:latin typeface="Open Sauce"/>
                </a:rPr>
                <a:t>almak</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tüm</a:t>
              </a:r>
              <a:r>
                <a:rPr lang="en-US" sz="1899" spc="37" dirty="0">
                  <a:solidFill>
                    <a:srgbClr val="1A3B29"/>
                  </a:solidFill>
                  <a:latin typeface="Open Sauce"/>
                </a:rPr>
                <a:t> </a:t>
              </a:r>
              <a:r>
                <a:rPr lang="en-US" sz="1899" spc="37" dirty="0" err="1">
                  <a:solidFill>
                    <a:srgbClr val="1A3B29"/>
                  </a:solidFill>
                  <a:latin typeface="Open Sauce"/>
                </a:rPr>
                <a:t>koşulları</a:t>
              </a:r>
              <a:r>
                <a:rPr lang="en-US" sz="1899" spc="37" dirty="0">
                  <a:solidFill>
                    <a:srgbClr val="1A3B29"/>
                  </a:solidFill>
                  <a:latin typeface="Open Sauce"/>
                </a:rPr>
                <a:t> </a:t>
              </a:r>
              <a:r>
                <a:rPr lang="en-US" sz="1899" spc="37" dirty="0" err="1">
                  <a:solidFill>
                    <a:srgbClr val="1A3B29"/>
                  </a:solidFill>
                  <a:latin typeface="Open Sauce"/>
                </a:rPr>
                <a:t>iyileştirmek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çocukları</a:t>
              </a:r>
              <a:r>
                <a:rPr lang="en-US" sz="1899" spc="37" dirty="0">
                  <a:solidFill>
                    <a:srgbClr val="1A3B29"/>
                  </a:solidFill>
                  <a:latin typeface="Open Sauce"/>
                </a:rPr>
                <a:t> </a:t>
              </a:r>
              <a:r>
                <a:rPr lang="en-US" sz="1899" spc="37" dirty="0" err="1">
                  <a:solidFill>
                    <a:srgbClr val="1A3B29"/>
                  </a:solidFill>
                  <a:latin typeface="Open Sauce"/>
                </a:rPr>
                <a:t>hayata</a:t>
              </a:r>
              <a:r>
                <a:rPr lang="en-US" sz="1899" spc="37" dirty="0">
                  <a:solidFill>
                    <a:srgbClr val="1A3B29"/>
                  </a:solidFill>
                  <a:latin typeface="Open Sauce"/>
                </a:rPr>
                <a:t> </a:t>
              </a:r>
              <a:r>
                <a:rPr lang="en-US" sz="1899" spc="37" dirty="0" err="1">
                  <a:solidFill>
                    <a:srgbClr val="1A3B29"/>
                  </a:solidFill>
                  <a:latin typeface="Open Sauce"/>
                </a:rPr>
                <a:t>daha</a:t>
              </a:r>
              <a:r>
                <a:rPr lang="en-US" sz="1899" spc="37" dirty="0">
                  <a:solidFill>
                    <a:srgbClr val="1A3B29"/>
                  </a:solidFill>
                  <a:latin typeface="Open Sauce"/>
                </a:rPr>
                <a:t> </a:t>
              </a:r>
              <a:r>
                <a:rPr lang="en-US" sz="1899" spc="37" dirty="0" err="1">
                  <a:solidFill>
                    <a:srgbClr val="1A3B29"/>
                  </a:solidFill>
                  <a:latin typeface="Open Sauce"/>
                </a:rPr>
                <a:t>etkin</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mutlu</a:t>
              </a:r>
              <a:r>
                <a:rPr lang="en-US" sz="1899" spc="37" dirty="0">
                  <a:solidFill>
                    <a:srgbClr val="1A3B29"/>
                  </a:solidFill>
                  <a:latin typeface="Open Sauce"/>
                </a:rPr>
                <a:t> </a:t>
              </a:r>
              <a:r>
                <a:rPr lang="en-US" sz="1899" spc="37" dirty="0" err="1">
                  <a:solidFill>
                    <a:srgbClr val="1A3B29"/>
                  </a:solidFill>
                  <a:latin typeface="Open Sauce"/>
                </a:rPr>
                <a:t>katılımlarının</a:t>
              </a:r>
              <a:r>
                <a:rPr lang="en-US" sz="1899" spc="37" dirty="0">
                  <a:solidFill>
                    <a:srgbClr val="1A3B29"/>
                  </a:solidFill>
                  <a:latin typeface="Open Sauce"/>
                </a:rPr>
                <a:t> </a:t>
              </a:r>
              <a:r>
                <a:rPr lang="en-US" sz="1899" spc="37" dirty="0" err="1">
                  <a:solidFill>
                    <a:srgbClr val="1A3B29"/>
                  </a:solidFill>
                  <a:latin typeface="Open Sauce"/>
                </a:rPr>
                <a:t>sağlanmasına</a:t>
              </a:r>
              <a:r>
                <a:rPr lang="en-US" sz="1899" spc="37" dirty="0">
                  <a:solidFill>
                    <a:srgbClr val="1A3B29"/>
                  </a:solidFill>
                  <a:latin typeface="Open Sauce"/>
                </a:rPr>
                <a:t> </a:t>
              </a:r>
              <a:r>
                <a:rPr lang="en-US" sz="1899" spc="37" dirty="0" err="1">
                  <a:solidFill>
                    <a:srgbClr val="1A3B29"/>
                  </a:solidFill>
                  <a:latin typeface="Open Sauce"/>
                </a:rPr>
                <a:t>destek</a:t>
              </a:r>
              <a:r>
                <a:rPr lang="en-US" sz="1899" spc="37" dirty="0">
                  <a:solidFill>
                    <a:srgbClr val="1A3B29"/>
                  </a:solidFill>
                  <a:latin typeface="Open Sauce"/>
                </a:rPr>
                <a:t> </a:t>
              </a:r>
              <a:r>
                <a:rPr lang="en-US" sz="1899" spc="37" dirty="0" err="1">
                  <a:solidFill>
                    <a:srgbClr val="1A3B29"/>
                  </a:solidFill>
                  <a:latin typeface="Open Sauce"/>
                </a:rPr>
                <a:t>olmaktayız</a:t>
              </a:r>
              <a:r>
                <a:rPr lang="en-US" sz="1899" spc="37" dirty="0">
                  <a:solidFill>
                    <a:srgbClr val="1A3B29"/>
                  </a:solidFill>
                  <a:latin typeface="Open Sauce"/>
                </a:rPr>
                <a:t>.</a:t>
              </a:r>
            </a:p>
            <a:p>
              <a:pPr marL="410209" lvl="1" indent="-205105">
                <a:lnSpc>
                  <a:spcPts val="2659"/>
                </a:lnSpc>
                <a:buFont typeface="Arial"/>
                <a:buChar char="•"/>
              </a:pPr>
              <a:r>
                <a:rPr lang="en-US" sz="1899" spc="37" dirty="0" err="1">
                  <a:solidFill>
                    <a:srgbClr val="1A3B29"/>
                  </a:solidFill>
                  <a:latin typeface="Open Sauce"/>
                </a:rPr>
                <a:t>Çocukların</a:t>
              </a:r>
              <a:r>
                <a:rPr lang="en-US" sz="1899" spc="37" dirty="0">
                  <a:solidFill>
                    <a:srgbClr val="1A3B29"/>
                  </a:solidFill>
                  <a:latin typeface="Open Sauce"/>
                </a:rPr>
                <a:t> </a:t>
              </a:r>
              <a:r>
                <a:rPr lang="en-US" sz="1899" spc="37" dirty="0" err="1">
                  <a:solidFill>
                    <a:srgbClr val="1A3B29"/>
                  </a:solidFill>
                  <a:latin typeface="Open Sauce"/>
                </a:rPr>
                <a:t>katıldıkları</a:t>
              </a:r>
              <a:r>
                <a:rPr lang="en-US" sz="1899" spc="37" dirty="0">
                  <a:solidFill>
                    <a:srgbClr val="1A3B29"/>
                  </a:solidFill>
                  <a:latin typeface="Open Sauce"/>
                </a:rPr>
                <a:t> </a:t>
              </a:r>
              <a:r>
                <a:rPr lang="en-US" sz="1899" spc="37" dirty="0" err="1">
                  <a:solidFill>
                    <a:srgbClr val="1A3B29"/>
                  </a:solidFill>
                  <a:latin typeface="Open Sauce"/>
                </a:rPr>
                <a:t>aktivitelerde</a:t>
              </a:r>
              <a:r>
                <a:rPr lang="en-US" sz="1899" spc="37" dirty="0">
                  <a:solidFill>
                    <a:srgbClr val="1A3B29"/>
                  </a:solidFill>
                  <a:latin typeface="Open Sauce"/>
                </a:rPr>
                <a:t> </a:t>
              </a:r>
              <a:r>
                <a:rPr lang="en-US" sz="1899" spc="37" dirty="0" err="1">
                  <a:solidFill>
                    <a:srgbClr val="1A3B29"/>
                  </a:solidFill>
                  <a:latin typeface="Open Sauce"/>
                </a:rPr>
                <a:t>yetişkin</a:t>
              </a:r>
              <a:r>
                <a:rPr lang="en-US" sz="1899" spc="37" dirty="0">
                  <a:solidFill>
                    <a:srgbClr val="1A3B29"/>
                  </a:solidFill>
                  <a:latin typeface="Open Sauce"/>
                </a:rPr>
                <a:t> </a:t>
              </a:r>
              <a:r>
                <a:rPr lang="en-US" sz="1899" spc="37" dirty="0" err="1">
                  <a:solidFill>
                    <a:srgbClr val="1A3B29"/>
                  </a:solidFill>
                  <a:latin typeface="Open Sauce"/>
                </a:rPr>
                <a:t>gözetimi</a:t>
              </a:r>
              <a:r>
                <a:rPr lang="en-US" sz="1899" spc="37" dirty="0">
                  <a:solidFill>
                    <a:srgbClr val="1A3B29"/>
                  </a:solidFill>
                  <a:latin typeface="Open Sauce"/>
                </a:rPr>
                <a:t> </a:t>
              </a:r>
              <a:r>
                <a:rPr lang="en-US" sz="1899" spc="37" dirty="0" err="1">
                  <a:solidFill>
                    <a:srgbClr val="1A3B29"/>
                  </a:solidFill>
                  <a:latin typeface="Open Sauce"/>
                </a:rPr>
                <a:t>altında</a:t>
              </a:r>
              <a:r>
                <a:rPr lang="en-US" sz="1899" spc="37" dirty="0">
                  <a:solidFill>
                    <a:srgbClr val="1A3B29"/>
                  </a:solidFill>
                  <a:latin typeface="Open Sauce"/>
                </a:rPr>
                <a:t> </a:t>
              </a:r>
              <a:r>
                <a:rPr lang="en-US" sz="1899" spc="37" dirty="0" err="1">
                  <a:solidFill>
                    <a:srgbClr val="1A3B29"/>
                  </a:solidFill>
                  <a:latin typeface="Open Sauce"/>
                </a:rPr>
                <a:t>olduklarından</a:t>
              </a:r>
              <a:r>
                <a:rPr lang="en-US" sz="1899" spc="37" dirty="0">
                  <a:solidFill>
                    <a:srgbClr val="1A3B29"/>
                  </a:solidFill>
                  <a:latin typeface="Open Sauce"/>
                </a:rPr>
                <a:t> </a:t>
              </a:r>
              <a:r>
                <a:rPr lang="en-US" sz="1899" spc="37" dirty="0" err="1">
                  <a:solidFill>
                    <a:srgbClr val="1A3B29"/>
                  </a:solidFill>
                  <a:latin typeface="Open Sauce"/>
                </a:rPr>
                <a:t>emin</a:t>
              </a:r>
              <a:r>
                <a:rPr lang="en-US" sz="1899" spc="37" dirty="0">
                  <a:solidFill>
                    <a:srgbClr val="1A3B29"/>
                  </a:solidFill>
                  <a:latin typeface="Open Sauce"/>
                </a:rPr>
                <a:t> </a:t>
              </a:r>
              <a:r>
                <a:rPr lang="en-US" sz="1899" spc="37" dirty="0" err="1">
                  <a:solidFill>
                    <a:srgbClr val="1A3B29"/>
                  </a:solidFill>
                  <a:latin typeface="Open Sauce"/>
                </a:rPr>
                <a:t>olarak</a:t>
              </a:r>
              <a:r>
                <a:rPr lang="en-US" sz="1899" spc="37" dirty="0">
                  <a:solidFill>
                    <a:srgbClr val="1A3B29"/>
                  </a:solidFill>
                  <a:latin typeface="Open Sauce"/>
                </a:rPr>
                <a:t> </a:t>
              </a:r>
              <a:r>
                <a:rPr lang="en-US" sz="1899" spc="37" dirty="0" err="1">
                  <a:solidFill>
                    <a:srgbClr val="1A3B29"/>
                  </a:solidFill>
                  <a:latin typeface="Open Sauce"/>
                </a:rPr>
                <a:t>çocuklar</a:t>
              </a:r>
              <a:r>
                <a:rPr lang="en-US" sz="1899" spc="37" dirty="0">
                  <a:solidFill>
                    <a:srgbClr val="1A3B29"/>
                  </a:solidFill>
                  <a:latin typeface="Open Sauce"/>
                </a:rPr>
                <a:t> </a:t>
              </a:r>
              <a:r>
                <a:rPr lang="en-US" sz="1899" spc="37" dirty="0" err="1">
                  <a:solidFill>
                    <a:srgbClr val="1A3B29"/>
                  </a:solidFill>
                  <a:latin typeface="Open Sauce"/>
                </a:rPr>
                <a:t>ile</a:t>
              </a:r>
              <a:r>
                <a:rPr lang="en-US" sz="1899" spc="37" dirty="0">
                  <a:solidFill>
                    <a:srgbClr val="1A3B29"/>
                  </a:solidFill>
                  <a:latin typeface="Open Sauce"/>
                </a:rPr>
                <a:t> </a:t>
              </a:r>
              <a:r>
                <a:rPr lang="en-US" sz="1899" spc="37" dirty="0" err="1">
                  <a:solidFill>
                    <a:srgbClr val="1A3B29"/>
                  </a:solidFill>
                  <a:latin typeface="Open Sauce"/>
                </a:rPr>
                <a:t>ilgili</a:t>
              </a:r>
              <a:r>
                <a:rPr lang="en-US" sz="1899" spc="37" dirty="0">
                  <a:solidFill>
                    <a:srgbClr val="1A3B29"/>
                  </a:solidFill>
                  <a:latin typeface="Open Sauce"/>
                </a:rPr>
                <a:t> </a:t>
              </a:r>
              <a:r>
                <a:rPr lang="en-US" sz="1899" spc="37" dirty="0" err="1">
                  <a:solidFill>
                    <a:srgbClr val="1A3B29"/>
                  </a:solidFill>
                  <a:latin typeface="Open Sauce"/>
                </a:rPr>
                <a:t>şüpheli</a:t>
              </a:r>
              <a:r>
                <a:rPr lang="en-US" sz="1899" spc="37" dirty="0">
                  <a:solidFill>
                    <a:srgbClr val="1A3B29"/>
                  </a:solidFill>
                  <a:latin typeface="Open Sauce"/>
                </a:rPr>
                <a:t> </a:t>
              </a:r>
              <a:r>
                <a:rPr lang="en-US" sz="1899" spc="37" dirty="0" err="1">
                  <a:solidFill>
                    <a:srgbClr val="1A3B29"/>
                  </a:solidFill>
                  <a:latin typeface="Open Sauce"/>
                </a:rPr>
                <a:t>eylemlere</a:t>
              </a:r>
              <a:r>
                <a:rPr lang="en-US" sz="1899" spc="37" dirty="0">
                  <a:solidFill>
                    <a:srgbClr val="1A3B29"/>
                  </a:solidFill>
                  <a:latin typeface="Open Sauce"/>
                </a:rPr>
                <a:t> </a:t>
              </a:r>
              <a:r>
                <a:rPr lang="en-US" sz="1899" spc="37" dirty="0" err="1">
                  <a:solidFill>
                    <a:srgbClr val="1A3B29"/>
                  </a:solidFill>
                  <a:latin typeface="Open Sauce"/>
                </a:rPr>
                <a:t>şahit</a:t>
              </a:r>
              <a:r>
                <a:rPr lang="en-US" sz="1899" spc="37" dirty="0">
                  <a:solidFill>
                    <a:srgbClr val="1A3B29"/>
                  </a:solidFill>
                  <a:latin typeface="Open Sauce"/>
                </a:rPr>
                <a:t> </a:t>
              </a:r>
              <a:r>
                <a:rPr lang="en-US" sz="1899" spc="37" dirty="0" err="1">
                  <a:solidFill>
                    <a:srgbClr val="1A3B29"/>
                  </a:solidFill>
                  <a:latin typeface="Open Sauce"/>
                </a:rPr>
                <a:t>olduğumuzda</a:t>
              </a:r>
              <a:r>
                <a:rPr lang="en-US" sz="1899" spc="37" dirty="0">
                  <a:solidFill>
                    <a:srgbClr val="1A3B29"/>
                  </a:solidFill>
                  <a:latin typeface="Open Sauce"/>
                </a:rPr>
                <a:t> </a:t>
              </a:r>
              <a:r>
                <a:rPr lang="en-US" sz="1899" spc="37" dirty="0" err="1">
                  <a:solidFill>
                    <a:srgbClr val="1A3B29"/>
                  </a:solidFill>
                  <a:latin typeface="Open Sauce"/>
                </a:rPr>
                <a:t>öncelikle</a:t>
              </a:r>
              <a:r>
                <a:rPr lang="en-US" sz="1899" spc="37" dirty="0">
                  <a:solidFill>
                    <a:srgbClr val="1A3B29"/>
                  </a:solidFill>
                  <a:latin typeface="Open Sauce"/>
                </a:rPr>
                <a:t> </a:t>
              </a:r>
              <a:r>
                <a:rPr lang="en-US" sz="1899" spc="37" dirty="0" err="1">
                  <a:solidFill>
                    <a:srgbClr val="1A3B29"/>
                  </a:solidFill>
                  <a:latin typeface="Open Sauce"/>
                </a:rPr>
                <a:t>otel</a:t>
              </a:r>
              <a:r>
                <a:rPr lang="en-US" sz="1899" spc="37" dirty="0">
                  <a:solidFill>
                    <a:srgbClr val="1A3B29"/>
                  </a:solidFill>
                  <a:latin typeface="Open Sauce"/>
                </a:rPr>
                <a:t> </a:t>
              </a:r>
              <a:r>
                <a:rPr lang="en-US" sz="1899" spc="37" dirty="0" err="1">
                  <a:solidFill>
                    <a:srgbClr val="1A3B29"/>
                  </a:solidFill>
                  <a:latin typeface="Open Sauce"/>
                </a:rPr>
                <a:t>yönetimine</a:t>
              </a:r>
              <a:r>
                <a:rPr lang="en-US" sz="1899" spc="37" dirty="0">
                  <a:solidFill>
                    <a:srgbClr val="1A3B29"/>
                  </a:solidFill>
                  <a:latin typeface="Open Sauce"/>
                </a:rPr>
                <a:t> </a:t>
              </a:r>
              <a:r>
                <a:rPr lang="en-US" sz="1899" spc="37" dirty="0" err="1">
                  <a:solidFill>
                    <a:srgbClr val="1A3B29"/>
                  </a:solidFill>
                  <a:latin typeface="Open Sauce"/>
                </a:rPr>
                <a:t>bilgi</a:t>
              </a:r>
              <a:r>
                <a:rPr lang="en-US" sz="1899" spc="37" dirty="0">
                  <a:solidFill>
                    <a:srgbClr val="1A3B29"/>
                  </a:solidFill>
                  <a:latin typeface="Open Sauce"/>
                </a:rPr>
                <a:t> </a:t>
              </a:r>
              <a:r>
                <a:rPr lang="en-US" sz="1899" spc="37" dirty="0" err="1">
                  <a:solidFill>
                    <a:srgbClr val="1A3B29"/>
                  </a:solidFill>
                  <a:latin typeface="Open Sauce"/>
                </a:rPr>
                <a:t>vermek</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gerekli</a:t>
              </a:r>
              <a:r>
                <a:rPr lang="en-US" sz="1899" spc="37" dirty="0">
                  <a:solidFill>
                    <a:srgbClr val="1A3B29"/>
                  </a:solidFill>
                  <a:latin typeface="Open Sauce"/>
                </a:rPr>
                <a:t> </a:t>
              </a:r>
              <a:r>
                <a:rPr lang="en-US" sz="1899" spc="37" dirty="0" err="1">
                  <a:solidFill>
                    <a:srgbClr val="1A3B29"/>
                  </a:solidFill>
                  <a:latin typeface="Open Sauce"/>
                </a:rPr>
                <a:t>görüldüğü</a:t>
              </a:r>
              <a:r>
                <a:rPr lang="en-US" sz="1899" spc="37" dirty="0">
                  <a:solidFill>
                    <a:srgbClr val="1A3B29"/>
                  </a:solidFill>
                  <a:latin typeface="Open Sauce"/>
                </a:rPr>
                <a:t> </a:t>
              </a:r>
              <a:r>
                <a:rPr lang="en-US" sz="1899" spc="37" dirty="0" err="1">
                  <a:solidFill>
                    <a:srgbClr val="1A3B29"/>
                  </a:solidFill>
                  <a:latin typeface="Open Sauce"/>
                </a:rPr>
                <a:t>durumlarda</a:t>
              </a:r>
              <a:r>
                <a:rPr lang="en-US" sz="1899" spc="37" dirty="0">
                  <a:solidFill>
                    <a:srgbClr val="1A3B29"/>
                  </a:solidFill>
                  <a:latin typeface="Open Sauce"/>
                </a:rPr>
                <a:t> </a:t>
              </a:r>
              <a:r>
                <a:rPr lang="en-US" sz="1899" spc="37" dirty="0" err="1">
                  <a:solidFill>
                    <a:srgbClr val="1A3B29"/>
                  </a:solidFill>
                  <a:latin typeface="Open Sauce"/>
                </a:rPr>
                <a:t>kolluk</a:t>
              </a:r>
              <a:r>
                <a:rPr lang="en-US" sz="1899" spc="37" dirty="0">
                  <a:solidFill>
                    <a:srgbClr val="1A3B29"/>
                  </a:solidFill>
                  <a:latin typeface="Open Sauce"/>
                </a:rPr>
                <a:t> </a:t>
              </a:r>
              <a:r>
                <a:rPr lang="en-US" sz="1899" spc="37" dirty="0" err="1">
                  <a:solidFill>
                    <a:srgbClr val="1A3B29"/>
                  </a:solidFill>
                  <a:latin typeface="Open Sauce"/>
                </a:rPr>
                <a:t>kuvvetlerini</a:t>
              </a:r>
              <a:r>
                <a:rPr lang="en-US" sz="1899" spc="37" dirty="0">
                  <a:solidFill>
                    <a:srgbClr val="1A3B29"/>
                  </a:solidFill>
                  <a:latin typeface="Open Sauce"/>
                </a:rPr>
                <a:t> </a:t>
              </a:r>
              <a:r>
                <a:rPr lang="en-US" sz="1899" spc="37" dirty="0" err="1">
                  <a:solidFill>
                    <a:srgbClr val="1A3B29"/>
                  </a:solidFill>
                  <a:latin typeface="Open Sauce"/>
                </a:rPr>
                <a:t>bilgilendirmekteyiz</a:t>
              </a:r>
              <a:r>
                <a:rPr lang="en-US" sz="1899" spc="37" dirty="0">
                  <a:solidFill>
                    <a:srgbClr val="1A3B29"/>
                  </a:solidFill>
                  <a:latin typeface="Open Sauce"/>
                </a:rPr>
                <a:t>.</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500134" y="714344"/>
            <a:ext cx="15734453" cy="9782786"/>
            <a:chOff x="0" y="-479760"/>
            <a:chExt cx="20979271" cy="13043715"/>
          </a:xfrm>
        </p:grpSpPr>
        <p:sp>
          <p:nvSpPr>
            <p:cNvPr id="3" name="TextBox 3"/>
            <p:cNvSpPr txBox="1"/>
            <p:nvPr/>
          </p:nvSpPr>
          <p:spPr>
            <a:xfrm>
              <a:off x="0" y="-479760"/>
              <a:ext cx="20979271" cy="1367896"/>
            </a:xfrm>
            <a:prstGeom prst="rect">
              <a:avLst/>
            </a:prstGeom>
          </p:spPr>
          <p:txBody>
            <a:bodyPr lIns="0" tIns="0" rIns="0" bIns="0" rtlCol="0" anchor="t">
              <a:spAutoFit/>
            </a:bodyPr>
            <a:lstStyle/>
            <a:p>
              <a:pPr>
                <a:lnSpc>
                  <a:spcPts val="8014"/>
                </a:lnSpc>
              </a:pPr>
              <a:r>
                <a:rPr lang="tr-TR" sz="4800" dirty="0" smtClean="0">
                  <a:solidFill>
                    <a:schemeClr val="bg1"/>
                  </a:solidFill>
                  <a:latin typeface="Open Sauce Heavy"/>
                </a:rPr>
                <a:t>ÇALIŞAN VE İNSAN HAKLARI</a:t>
              </a:r>
              <a:r>
                <a:rPr lang="en-US" sz="4800" dirty="0" smtClean="0">
                  <a:solidFill>
                    <a:schemeClr val="bg1"/>
                  </a:solidFill>
                  <a:latin typeface="Open Sauce Heavy"/>
                </a:rPr>
                <a:t> POLİTİKAMIZ </a:t>
              </a:r>
              <a:endParaRPr lang="en-US" sz="4800" dirty="0">
                <a:solidFill>
                  <a:schemeClr val="bg1"/>
                </a:solidFill>
                <a:latin typeface="Open Sauce Heavy"/>
              </a:endParaRPr>
            </a:p>
          </p:txBody>
        </p:sp>
        <p:sp>
          <p:nvSpPr>
            <p:cNvPr id="4" name="TextBox 4"/>
            <p:cNvSpPr txBox="1"/>
            <p:nvPr/>
          </p:nvSpPr>
          <p:spPr>
            <a:xfrm>
              <a:off x="0" y="1520504"/>
              <a:ext cx="20979271" cy="11043451"/>
            </a:xfrm>
            <a:prstGeom prst="rect">
              <a:avLst/>
            </a:prstGeom>
          </p:spPr>
          <p:txBody>
            <a:bodyPr lIns="0" tIns="0" rIns="0" bIns="0" rtlCol="0" anchor="t">
              <a:spAutoFit/>
            </a:bodyPr>
            <a:lstStyle/>
            <a:p>
              <a:pPr marL="366912" lvl="1" indent="-183456">
                <a:lnSpc>
                  <a:spcPts val="2379"/>
                </a:lnSpc>
                <a:buFont typeface="Arial"/>
                <a:buChar char="•"/>
              </a:pPr>
              <a:r>
                <a:rPr lang="en-US" sz="1699" spc="33" dirty="0">
                  <a:solidFill>
                    <a:srgbClr val="1A3B29"/>
                  </a:solidFill>
                </a:rPr>
                <a:t>Kaila Hotels </a:t>
              </a:r>
              <a:r>
                <a:rPr lang="en-US" sz="1699" spc="33" dirty="0" err="1">
                  <a:solidFill>
                    <a:srgbClr val="1A3B29"/>
                  </a:solidFill>
                </a:rPr>
                <a:t>olarak</a:t>
              </a:r>
              <a:r>
                <a:rPr lang="en-US" sz="1699" spc="33" dirty="0">
                  <a:solidFill>
                    <a:srgbClr val="1A3B29"/>
                  </a:solidFill>
                </a:rPr>
                <a:t> </a:t>
              </a:r>
              <a:r>
                <a:rPr lang="en-US" sz="1699" spc="33" dirty="0" err="1">
                  <a:solidFill>
                    <a:srgbClr val="1A3B29"/>
                  </a:solidFill>
                </a:rPr>
                <a:t>dünyanın</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renklerine</a:t>
              </a:r>
              <a:r>
                <a:rPr lang="en-US" sz="1699" spc="33" dirty="0">
                  <a:solidFill>
                    <a:srgbClr val="1A3B29"/>
                  </a:solidFill>
                </a:rPr>
                <a:t> </a:t>
              </a:r>
              <a:r>
                <a:rPr lang="en-US" sz="1699" spc="33" dirty="0" err="1">
                  <a:solidFill>
                    <a:srgbClr val="1A3B29"/>
                  </a:solidFill>
                </a:rPr>
                <a:t>hizmet</a:t>
              </a:r>
              <a:r>
                <a:rPr lang="en-US" sz="1699" spc="33" dirty="0">
                  <a:solidFill>
                    <a:srgbClr val="1A3B29"/>
                  </a:solidFill>
                </a:rPr>
                <a:t> </a:t>
              </a:r>
              <a:r>
                <a:rPr lang="en-US" sz="1699" spc="33" dirty="0" err="1">
                  <a:solidFill>
                    <a:srgbClr val="1A3B29"/>
                  </a:solidFill>
                </a:rPr>
                <a:t>anlayışımız</a:t>
              </a:r>
              <a:r>
                <a:rPr lang="en-US" sz="1699" spc="33" dirty="0">
                  <a:solidFill>
                    <a:srgbClr val="1A3B29"/>
                  </a:solidFill>
                </a:rPr>
                <a:t> </a:t>
              </a:r>
              <a:r>
                <a:rPr lang="en-US" sz="1699" spc="33" dirty="0" err="1">
                  <a:solidFill>
                    <a:srgbClr val="1A3B29"/>
                  </a:solidFill>
                </a:rPr>
                <a:t>ile</a:t>
              </a:r>
              <a:r>
                <a:rPr lang="en-US" sz="1699" spc="33" dirty="0">
                  <a:solidFill>
                    <a:srgbClr val="1A3B29"/>
                  </a:solidFill>
                </a:rPr>
                <a:t> </a:t>
              </a:r>
              <a:r>
                <a:rPr lang="en-US" sz="1699" spc="33" dirty="0" err="1">
                  <a:solidFill>
                    <a:srgbClr val="1A3B29"/>
                  </a:solidFill>
                </a:rPr>
                <a:t>insana</a:t>
              </a:r>
              <a:r>
                <a:rPr lang="en-US" sz="1699" spc="33" dirty="0">
                  <a:solidFill>
                    <a:srgbClr val="1A3B29"/>
                  </a:solidFill>
                </a:rPr>
                <a:t> </a:t>
              </a:r>
              <a:r>
                <a:rPr lang="en-US" sz="1699" spc="33" dirty="0" err="1">
                  <a:solidFill>
                    <a:srgbClr val="1A3B29"/>
                  </a:solidFill>
                </a:rPr>
                <a:t>saygı</a:t>
              </a:r>
              <a:r>
                <a:rPr lang="en-US" sz="1699" spc="33" dirty="0">
                  <a:solidFill>
                    <a:srgbClr val="1A3B29"/>
                  </a:solidFill>
                </a:rPr>
                <a:t>, </a:t>
              </a:r>
              <a:r>
                <a:rPr lang="en-US" sz="1699" spc="33" dirty="0" err="1">
                  <a:solidFill>
                    <a:srgbClr val="1A3B29"/>
                  </a:solidFill>
                </a:rPr>
                <a:t>insan</a:t>
              </a:r>
              <a:r>
                <a:rPr lang="en-US" sz="1699" spc="33" dirty="0">
                  <a:solidFill>
                    <a:srgbClr val="1A3B29"/>
                  </a:solidFill>
                </a:rPr>
                <a:t> </a:t>
              </a:r>
              <a:r>
                <a:rPr lang="en-US" sz="1699" spc="33" dirty="0" err="1">
                  <a:solidFill>
                    <a:srgbClr val="1A3B29"/>
                  </a:solidFill>
                </a:rPr>
                <a:t>haklarının</a:t>
              </a:r>
              <a:r>
                <a:rPr lang="en-US" sz="1699" spc="33" dirty="0">
                  <a:solidFill>
                    <a:srgbClr val="1A3B29"/>
                  </a:solidFill>
                </a:rPr>
                <a:t> </a:t>
              </a:r>
              <a:r>
                <a:rPr lang="en-US" sz="1699" spc="33" dirty="0" err="1">
                  <a:solidFill>
                    <a:srgbClr val="1A3B29"/>
                  </a:solidFill>
                </a:rPr>
                <a:t>korunması</a:t>
              </a:r>
              <a:r>
                <a:rPr lang="en-US" sz="1699" spc="33" dirty="0">
                  <a:solidFill>
                    <a:srgbClr val="1A3B29"/>
                  </a:solidFill>
                </a:rPr>
                <a:t>, </a:t>
              </a:r>
              <a:r>
                <a:rPr lang="en-US" sz="1699" spc="33" dirty="0" err="1">
                  <a:solidFill>
                    <a:srgbClr val="1A3B29"/>
                  </a:solidFill>
                </a:rPr>
                <a:t>görüşlerine</a:t>
              </a:r>
              <a:r>
                <a:rPr lang="en-US" sz="1699" spc="33" dirty="0">
                  <a:solidFill>
                    <a:srgbClr val="1A3B29"/>
                  </a:solidFill>
                </a:rPr>
                <a:t> </a:t>
              </a:r>
              <a:r>
                <a:rPr lang="en-US" sz="1699" spc="33" dirty="0" err="1">
                  <a:solidFill>
                    <a:srgbClr val="1A3B29"/>
                  </a:solidFill>
                </a:rPr>
                <a:t>değer</a:t>
              </a:r>
              <a:r>
                <a:rPr lang="en-US" sz="1699" spc="33" dirty="0">
                  <a:solidFill>
                    <a:srgbClr val="1A3B29"/>
                  </a:solidFill>
                </a:rPr>
                <a:t> </a:t>
              </a:r>
              <a:r>
                <a:rPr lang="en-US" sz="1699" spc="33" dirty="0" err="1">
                  <a:solidFill>
                    <a:srgbClr val="1A3B29"/>
                  </a:solidFill>
                </a:rPr>
                <a:t>vermek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saygı</a:t>
              </a:r>
              <a:r>
                <a:rPr lang="en-US" sz="1699" spc="33" dirty="0">
                  <a:solidFill>
                    <a:srgbClr val="1A3B29"/>
                  </a:solidFill>
                </a:rPr>
                <a:t> </a:t>
              </a:r>
              <a:r>
                <a:rPr lang="en-US" sz="1699" spc="33" dirty="0" err="1">
                  <a:solidFill>
                    <a:srgbClr val="1A3B29"/>
                  </a:solidFill>
                </a:rPr>
                <a:t>gösterme</a:t>
              </a:r>
              <a:r>
                <a:rPr lang="en-US" sz="1699" spc="33" dirty="0">
                  <a:solidFill>
                    <a:srgbClr val="1A3B29"/>
                  </a:solidFill>
                </a:rPr>
                <a:t>,  </a:t>
              </a:r>
              <a:r>
                <a:rPr lang="en-US" sz="1699" spc="33" dirty="0" err="1">
                  <a:solidFill>
                    <a:srgbClr val="1A3B29"/>
                  </a:solidFill>
                </a:rPr>
                <a:t>cinsiyet</a:t>
              </a:r>
              <a:r>
                <a:rPr lang="en-US" sz="1699" spc="33" dirty="0">
                  <a:solidFill>
                    <a:srgbClr val="1A3B29"/>
                  </a:solidFill>
                </a:rPr>
                <a:t>, </a:t>
              </a:r>
              <a:r>
                <a:rPr lang="en-US" sz="1699" spc="33" dirty="0" err="1">
                  <a:solidFill>
                    <a:srgbClr val="1A3B29"/>
                  </a:solidFill>
                </a:rPr>
                <a:t>dil</a:t>
              </a:r>
              <a:r>
                <a:rPr lang="en-US" sz="1699" spc="33" dirty="0">
                  <a:solidFill>
                    <a:srgbClr val="1A3B29"/>
                  </a:solidFill>
                </a:rPr>
                <a:t>, din, ırk, </a:t>
              </a:r>
              <a:r>
                <a:rPr lang="en-US" sz="1699" spc="33" dirty="0" err="1">
                  <a:solidFill>
                    <a:srgbClr val="1A3B29"/>
                  </a:solidFill>
                </a:rPr>
                <a:t>ayrımı</a:t>
              </a:r>
              <a:r>
                <a:rPr lang="en-US" sz="1699" spc="33" dirty="0">
                  <a:solidFill>
                    <a:srgbClr val="1A3B29"/>
                  </a:solidFill>
                </a:rPr>
                <a:t> </a:t>
              </a:r>
              <a:r>
                <a:rPr lang="en-US" sz="1699" spc="33" dirty="0" err="1">
                  <a:solidFill>
                    <a:srgbClr val="1A3B29"/>
                  </a:solidFill>
                </a:rPr>
                <a:t>yapmadan</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bütün</a:t>
              </a:r>
              <a:r>
                <a:rPr lang="en-US" sz="1699" spc="33" dirty="0">
                  <a:solidFill>
                    <a:srgbClr val="1A3B29"/>
                  </a:solidFill>
                </a:rPr>
                <a:t> </a:t>
              </a:r>
              <a:r>
                <a:rPr lang="en-US" sz="1699" spc="33" dirty="0" err="1">
                  <a:solidFill>
                    <a:srgbClr val="1A3B29"/>
                  </a:solidFill>
                </a:rPr>
                <a:t>olarak</a:t>
              </a:r>
              <a:r>
                <a:rPr lang="en-US" sz="1699" spc="33" dirty="0">
                  <a:solidFill>
                    <a:srgbClr val="1A3B29"/>
                  </a:solidFill>
                </a:rPr>
                <a:t> </a:t>
              </a:r>
              <a:r>
                <a:rPr lang="en-US" sz="1699" spc="33" dirty="0" err="1">
                  <a:solidFill>
                    <a:srgbClr val="1A3B29"/>
                  </a:solidFill>
                </a:rPr>
                <a:t>hareket</a:t>
              </a:r>
              <a:r>
                <a:rPr lang="en-US" sz="1699" spc="33" dirty="0">
                  <a:solidFill>
                    <a:srgbClr val="1A3B29"/>
                  </a:solidFill>
                </a:rPr>
                <a:t> </a:t>
              </a:r>
              <a:r>
                <a:rPr lang="en-US" sz="1699" spc="33" dirty="0" err="1">
                  <a:solidFill>
                    <a:srgbClr val="1A3B29"/>
                  </a:solidFill>
                </a:rPr>
                <a:t>etmemiz</a:t>
              </a:r>
              <a:r>
                <a:rPr lang="en-US" sz="1699" spc="33" dirty="0">
                  <a:solidFill>
                    <a:srgbClr val="1A3B29"/>
                  </a:solidFill>
                </a:rPr>
                <a:t> </a:t>
              </a:r>
              <a:r>
                <a:rPr lang="en-US" sz="1699" spc="33" dirty="0" err="1">
                  <a:solidFill>
                    <a:srgbClr val="1A3B29"/>
                  </a:solidFill>
                </a:rPr>
                <a:t>gerektiğini</a:t>
              </a:r>
              <a:r>
                <a:rPr lang="en-US" sz="1699" spc="33" dirty="0">
                  <a:solidFill>
                    <a:srgbClr val="1A3B29"/>
                  </a:solidFill>
                </a:rPr>
                <a:t> </a:t>
              </a:r>
              <a:r>
                <a:rPr lang="en-US" sz="1699" spc="33" dirty="0" err="1">
                  <a:solidFill>
                    <a:srgbClr val="1A3B29"/>
                  </a:solidFill>
                </a:rPr>
                <a:t>biliriz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çalışanlarımıza</a:t>
              </a:r>
              <a:r>
                <a:rPr lang="en-US" sz="1699" spc="33" dirty="0">
                  <a:solidFill>
                    <a:srgbClr val="1A3B29"/>
                  </a:solidFill>
                </a:rPr>
                <a:t> </a:t>
              </a:r>
              <a:r>
                <a:rPr lang="en-US" sz="1699" spc="33" dirty="0" err="1">
                  <a:solidFill>
                    <a:srgbClr val="1A3B29"/>
                  </a:solidFill>
                </a:rPr>
                <a:t>cinsel</a:t>
              </a:r>
              <a:r>
                <a:rPr lang="en-US" sz="1699" spc="33" dirty="0">
                  <a:solidFill>
                    <a:srgbClr val="1A3B29"/>
                  </a:solidFill>
                </a:rPr>
                <a:t> </a:t>
              </a:r>
              <a:r>
                <a:rPr lang="en-US" sz="1699" spc="33" dirty="0" err="1">
                  <a:solidFill>
                    <a:srgbClr val="1A3B29"/>
                  </a:solidFill>
                </a:rPr>
                <a:t>tercih</a:t>
              </a:r>
              <a:r>
                <a:rPr lang="en-US" sz="1699" spc="33" dirty="0">
                  <a:solidFill>
                    <a:srgbClr val="1A3B29"/>
                  </a:solidFill>
                </a:rPr>
                <a:t>, </a:t>
              </a:r>
              <a:r>
                <a:rPr lang="en-US" sz="1699" spc="33" dirty="0" err="1">
                  <a:solidFill>
                    <a:srgbClr val="1A3B29"/>
                  </a:solidFill>
                </a:rPr>
                <a:t>yaş</a:t>
              </a:r>
              <a:r>
                <a:rPr lang="en-US" sz="1699" spc="33" dirty="0">
                  <a:solidFill>
                    <a:srgbClr val="1A3B29"/>
                  </a:solidFill>
                </a:rPr>
                <a:t>, </a:t>
              </a:r>
              <a:r>
                <a:rPr lang="en-US" sz="1699" spc="33" dirty="0" err="1">
                  <a:solidFill>
                    <a:srgbClr val="1A3B29"/>
                  </a:solidFill>
                </a:rPr>
                <a:t>cinsiyet</a:t>
              </a:r>
              <a:r>
                <a:rPr lang="en-US" sz="1699" spc="33" dirty="0">
                  <a:solidFill>
                    <a:srgbClr val="1A3B29"/>
                  </a:solidFill>
                </a:rPr>
                <a:t>, </a:t>
              </a:r>
              <a:r>
                <a:rPr lang="en-US" sz="1699" spc="33" dirty="0" err="1">
                  <a:solidFill>
                    <a:srgbClr val="1A3B29"/>
                  </a:solidFill>
                </a:rPr>
                <a:t>etnik</a:t>
              </a:r>
              <a:r>
                <a:rPr lang="en-US" sz="1699" spc="33" dirty="0">
                  <a:solidFill>
                    <a:srgbClr val="1A3B29"/>
                  </a:solidFill>
                </a:rPr>
                <a:t> </a:t>
              </a:r>
              <a:r>
                <a:rPr lang="en-US" sz="1699" spc="33" dirty="0" err="1">
                  <a:solidFill>
                    <a:srgbClr val="1A3B29"/>
                  </a:solidFill>
                </a:rPr>
                <a:t>köken</a:t>
              </a:r>
              <a:r>
                <a:rPr lang="en-US" sz="1699" spc="33" dirty="0">
                  <a:solidFill>
                    <a:srgbClr val="1A3B29"/>
                  </a:solidFill>
                </a:rPr>
                <a:t>, </a:t>
              </a:r>
              <a:r>
                <a:rPr lang="en-US" sz="1699" spc="33" dirty="0" err="1">
                  <a:solidFill>
                    <a:srgbClr val="1A3B29"/>
                  </a:solidFill>
                </a:rPr>
                <a:t>dini</a:t>
              </a:r>
              <a:r>
                <a:rPr lang="en-US" sz="1699" spc="33" dirty="0">
                  <a:solidFill>
                    <a:srgbClr val="1A3B29"/>
                  </a:solidFill>
                </a:rPr>
                <a:t> </a:t>
              </a:r>
              <a:r>
                <a:rPr lang="en-US" sz="1699" spc="33" dirty="0" err="1">
                  <a:solidFill>
                    <a:srgbClr val="1A3B29"/>
                  </a:solidFill>
                </a:rPr>
                <a:t>inanç</a:t>
              </a:r>
              <a:r>
                <a:rPr lang="en-US" sz="1699" spc="33" dirty="0">
                  <a:solidFill>
                    <a:srgbClr val="1A3B29"/>
                  </a:solidFill>
                </a:rPr>
                <a:t>, </a:t>
              </a:r>
              <a:r>
                <a:rPr lang="en-US" sz="1699" spc="33" dirty="0" err="1">
                  <a:solidFill>
                    <a:srgbClr val="1A3B29"/>
                  </a:solidFill>
                </a:rPr>
                <a:t>maluliyet</a:t>
              </a:r>
              <a:r>
                <a:rPr lang="en-US" sz="1699" spc="33" dirty="0">
                  <a:solidFill>
                    <a:srgbClr val="1A3B29"/>
                  </a:solidFill>
                </a:rPr>
                <a:t> </a:t>
              </a:r>
              <a:r>
                <a:rPr lang="en-US" sz="1699" spc="33" dirty="0" err="1">
                  <a:solidFill>
                    <a:srgbClr val="1A3B29"/>
                  </a:solidFill>
                </a:rPr>
                <a:t>durumlarına</a:t>
              </a:r>
              <a:r>
                <a:rPr lang="en-US" sz="1699" spc="33" dirty="0">
                  <a:solidFill>
                    <a:srgbClr val="1A3B29"/>
                  </a:solidFill>
                </a:rPr>
                <a:t> </a:t>
              </a:r>
              <a:r>
                <a:rPr lang="en-US" sz="1699" spc="33" dirty="0" err="1">
                  <a:solidFill>
                    <a:srgbClr val="1A3B29"/>
                  </a:solidFill>
                </a:rPr>
                <a:t>bakılmaksızın</a:t>
              </a:r>
              <a:r>
                <a:rPr lang="en-US" sz="1699" spc="33" dirty="0">
                  <a:solidFill>
                    <a:srgbClr val="1A3B29"/>
                  </a:solidFill>
                </a:rPr>
                <a:t> </a:t>
              </a:r>
              <a:r>
                <a:rPr lang="en-US" sz="1699" spc="33" dirty="0" err="1">
                  <a:solidFill>
                    <a:srgbClr val="1A3B29"/>
                  </a:solidFill>
                </a:rPr>
                <a:t>adil</a:t>
              </a:r>
              <a:r>
                <a:rPr lang="en-US" sz="1699" spc="33" dirty="0">
                  <a:solidFill>
                    <a:srgbClr val="1A3B29"/>
                  </a:solidFill>
                </a:rPr>
                <a:t> </a:t>
              </a:r>
              <a:r>
                <a:rPr lang="en-US" sz="1699" spc="33" dirty="0" err="1">
                  <a:solidFill>
                    <a:srgbClr val="1A3B29"/>
                  </a:solidFill>
                </a:rPr>
                <a:t>davranmak</a:t>
              </a:r>
              <a:r>
                <a:rPr lang="en-US" sz="1699" spc="33" dirty="0">
                  <a:solidFill>
                    <a:srgbClr val="1A3B29"/>
                  </a:solidFill>
                </a:rPr>
                <a:t> </a:t>
              </a:r>
              <a:r>
                <a:rPr lang="en-US" sz="1699" spc="33" dirty="0" err="1">
                  <a:solidFill>
                    <a:srgbClr val="1A3B29"/>
                  </a:solidFill>
                </a:rPr>
                <a:t>başlıca</a:t>
              </a:r>
              <a:r>
                <a:rPr lang="en-US" sz="1699" spc="33" dirty="0">
                  <a:solidFill>
                    <a:srgbClr val="1A3B29"/>
                  </a:solidFill>
                </a:rPr>
                <a:t> </a:t>
              </a:r>
              <a:r>
                <a:rPr lang="en-US" sz="1699" spc="33" dirty="0" err="1">
                  <a:solidFill>
                    <a:srgbClr val="1A3B29"/>
                  </a:solidFill>
                </a:rPr>
                <a:t>sorumluluğumuzdur</a:t>
              </a:r>
              <a:r>
                <a:rPr lang="en-US" sz="1699" spc="33" dirty="0">
                  <a:solidFill>
                    <a:srgbClr val="1A3B29"/>
                  </a:solidFill>
                </a:rPr>
                <a:t>. Bu </a:t>
              </a:r>
              <a:r>
                <a:rPr lang="en-US" sz="1699" spc="33" dirty="0" err="1">
                  <a:solidFill>
                    <a:srgbClr val="1A3B29"/>
                  </a:solidFill>
                </a:rPr>
                <a:t>çerçevede</a:t>
              </a:r>
              <a:r>
                <a:rPr lang="en-US" sz="1699" spc="33" dirty="0">
                  <a:solidFill>
                    <a:srgbClr val="1A3B29"/>
                  </a:solidFill>
                </a:rPr>
                <a:t> </a:t>
              </a:r>
              <a:r>
                <a:rPr lang="en-US" sz="1699" spc="33" dirty="0" err="1">
                  <a:solidFill>
                    <a:srgbClr val="1A3B29"/>
                  </a:solidFill>
                </a:rPr>
                <a:t>hep</a:t>
              </a:r>
              <a:r>
                <a:rPr lang="en-US" sz="1699" spc="33" dirty="0">
                  <a:solidFill>
                    <a:srgbClr val="1A3B29"/>
                  </a:solidFill>
                </a:rPr>
                <a:t> </a:t>
              </a:r>
              <a:r>
                <a:rPr lang="en-US" sz="1699" spc="33" dirty="0" err="1">
                  <a:solidFill>
                    <a:srgbClr val="1A3B29"/>
                  </a:solidFill>
                </a:rPr>
                <a:t>birlikte</a:t>
              </a:r>
              <a:r>
                <a:rPr lang="en-US" sz="1699" spc="33" dirty="0">
                  <a:solidFill>
                    <a:srgbClr val="1A3B29"/>
                  </a:solidFill>
                </a:rPr>
                <a:t> </a:t>
              </a:r>
              <a:r>
                <a:rPr lang="en-US" sz="1699" spc="33" dirty="0" err="1">
                  <a:solidFill>
                    <a:srgbClr val="1A3B29"/>
                  </a:solidFill>
                </a:rPr>
                <a:t>öğrenir</a:t>
              </a:r>
              <a:r>
                <a:rPr lang="en-US" sz="1699" spc="33" dirty="0">
                  <a:solidFill>
                    <a:srgbClr val="1A3B29"/>
                  </a:solidFill>
                </a:rPr>
                <a:t>, </a:t>
              </a:r>
              <a:r>
                <a:rPr lang="en-US" sz="1699" spc="33" dirty="0" err="1">
                  <a:solidFill>
                    <a:srgbClr val="1A3B29"/>
                  </a:solidFill>
                </a:rPr>
                <a:t>güçlenir</a:t>
              </a:r>
              <a:r>
                <a:rPr lang="en-US" sz="1699" spc="33" dirty="0">
                  <a:solidFill>
                    <a:srgbClr val="1A3B29"/>
                  </a:solidFill>
                </a:rPr>
                <a:t>, </a:t>
              </a:r>
              <a:r>
                <a:rPr lang="en-US" sz="1699" spc="33" dirty="0" err="1">
                  <a:solidFill>
                    <a:srgbClr val="1A3B29"/>
                  </a:solidFill>
                </a:rPr>
                <a:t>ekonomik</a:t>
              </a:r>
              <a:r>
                <a:rPr lang="en-US" sz="1699" spc="33" dirty="0">
                  <a:solidFill>
                    <a:srgbClr val="1A3B29"/>
                  </a:solidFill>
                </a:rPr>
                <a:t>- </a:t>
              </a:r>
              <a:r>
                <a:rPr lang="en-US" sz="1699" spc="33" dirty="0" err="1">
                  <a:solidFill>
                    <a:srgbClr val="1A3B29"/>
                  </a:solidFill>
                </a:rPr>
                <a:t>kişisel</a:t>
              </a:r>
              <a:r>
                <a:rPr lang="en-US" sz="1699" spc="33" dirty="0">
                  <a:solidFill>
                    <a:srgbClr val="1A3B29"/>
                  </a:solidFill>
                </a:rPr>
                <a:t> </a:t>
              </a:r>
              <a:r>
                <a:rPr lang="en-US" sz="1699" spc="33" dirty="0" err="1">
                  <a:solidFill>
                    <a:srgbClr val="1A3B29"/>
                  </a:solidFill>
                </a:rPr>
                <a:t>profesyonel</a:t>
              </a:r>
              <a:r>
                <a:rPr lang="en-US" sz="1699" spc="33" dirty="0">
                  <a:solidFill>
                    <a:srgbClr val="1A3B29"/>
                  </a:solidFill>
                </a:rPr>
                <a:t> </a:t>
              </a:r>
              <a:r>
                <a:rPr lang="en-US" sz="1699" spc="33" dirty="0" err="1">
                  <a:solidFill>
                    <a:srgbClr val="1A3B29"/>
                  </a:solidFill>
                </a:rPr>
                <a:t>olarak</a:t>
              </a:r>
              <a:r>
                <a:rPr lang="en-US" sz="1699" spc="33" dirty="0">
                  <a:solidFill>
                    <a:srgbClr val="1A3B29"/>
                  </a:solidFill>
                </a:rPr>
                <a:t> </a:t>
              </a:r>
              <a:r>
                <a:rPr lang="en-US" sz="1699" spc="33" dirty="0" err="1">
                  <a:solidFill>
                    <a:srgbClr val="1A3B29"/>
                  </a:solidFill>
                </a:rPr>
                <a:t>gelişme</a:t>
              </a:r>
              <a:r>
                <a:rPr lang="en-US" sz="1699" spc="33" dirty="0">
                  <a:solidFill>
                    <a:srgbClr val="1A3B29"/>
                  </a:solidFill>
                </a:rPr>
                <a:t> </a:t>
              </a:r>
              <a:r>
                <a:rPr lang="en-US" sz="1699" spc="33" dirty="0" err="1">
                  <a:solidFill>
                    <a:srgbClr val="1A3B29"/>
                  </a:solidFill>
                </a:rPr>
                <a:t>imkanı</a:t>
              </a:r>
              <a:r>
                <a:rPr lang="en-US" sz="1699" spc="33" dirty="0">
                  <a:solidFill>
                    <a:srgbClr val="1A3B29"/>
                  </a:solidFill>
                </a:rPr>
                <a:t> </a:t>
              </a:r>
              <a:r>
                <a:rPr lang="en-US" sz="1699" spc="33" dirty="0" err="1">
                  <a:solidFill>
                    <a:srgbClr val="1A3B29"/>
                  </a:solidFill>
                </a:rPr>
                <a:t>buluruz</a:t>
              </a:r>
              <a:r>
                <a:rPr lang="en-US" sz="1699" spc="33" dirty="0">
                  <a:solidFill>
                    <a:srgbClr val="1A3B29"/>
                  </a:solidFill>
                </a:rPr>
                <a:t>. </a:t>
              </a:r>
              <a:r>
                <a:rPr lang="en-US" sz="1699" spc="33" dirty="0" err="1">
                  <a:solidFill>
                    <a:srgbClr val="1A3B29"/>
                  </a:solidFill>
                </a:rPr>
                <a:t>Aidiyet</a:t>
              </a:r>
              <a:r>
                <a:rPr lang="en-US" sz="1699" spc="33" dirty="0">
                  <a:solidFill>
                    <a:srgbClr val="1A3B29"/>
                  </a:solidFill>
                </a:rPr>
                <a:t> </a:t>
              </a:r>
              <a:r>
                <a:rPr lang="en-US" sz="1699" spc="33" dirty="0" err="1">
                  <a:solidFill>
                    <a:srgbClr val="1A3B29"/>
                  </a:solidFill>
                </a:rPr>
                <a:t>duygumuz</a:t>
              </a:r>
              <a:r>
                <a:rPr lang="en-US" sz="1699" spc="33" dirty="0">
                  <a:solidFill>
                    <a:srgbClr val="1A3B29"/>
                  </a:solidFill>
                </a:rPr>
                <a:t> </a:t>
              </a:r>
              <a:r>
                <a:rPr lang="en-US" sz="1699" spc="33" dirty="0" err="1">
                  <a:solidFill>
                    <a:srgbClr val="1A3B29"/>
                  </a:solidFill>
                </a:rPr>
                <a:t>içerisinde</a:t>
              </a:r>
              <a:r>
                <a:rPr lang="en-US" sz="1699" spc="33" dirty="0">
                  <a:solidFill>
                    <a:srgbClr val="1A3B29"/>
                  </a:solidFill>
                </a:rPr>
                <a:t> </a:t>
              </a:r>
              <a:r>
                <a:rPr lang="en-US" sz="1699" spc="33" dirty="0" err="1">
                  <a:solidFill>
                    <a:srgbClr val="1A3B29"/>
                  </a:solidFill>
                </a:rPr>
                <a:t>yer</a:t>
              </a:r>
              <a:r>
                <a:rPr lang="en-US" sz="1699" spc="33" dirty="0">
                  <a:solidFill>
                    <a:srgbClr val="1A3B29"/>
                  </a:solidFill>
                </a:rPr>
                <a:t> </a:t>
              </a:r>
              <a:r>
                <a:rPr lang="en-US" sz="1699" spc="33" dirty="0" err="1">
                  <a:solidFill>
                    <a:srgbClr val="1A3B29"/>
                  </a:solidFill>
                </a:rPr>
                <a:t>aldığımız</a:t>
              </a:r>
              <a:r>
                <a:rPr lang="en-US" sz="1699" spc="33" dirty="0">
                  <a:solidFill>
                    <a:srgbClr val="1A3B29"/>
                  </a:solidFill>
                </a:rPr>
                <a:t> </a:t>
              </a:r>
              <a:r>
                <a:rPr lang="en-US" sz="1699" spc="33" dirty="0" err="1">
                  <a:solidFill>
                    <a:srgbClr val="1A3B29"/>
                  </a:solidFill>
                </a:rPr>
                <a:t>takım</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işimize</a:t>
              </a:r>
              <a:r>
                <a:rPr lang="en-US" sz="1699" spc="33" dirty="0">
                  <a:solidFill>
                    <a:srgbClr val="1A3B29"/>
                  </a:solidFill>
                </a:rPr>
                <a:t> </a:t>
              </a:r>
              <a:r>
                <a:rPr lang="en-US" sz="1699" spc="33" dirty="0" err="1">
                  <a:solidFill>
                    <a:srgbClr val="1A3B29"/>
                  </a:solidFill>
                </a:rPr>
                <a:t>olan</a:t>
              </a:r>
              <a:r>
                <a:rPr lang="en-US" sz="1699" spc="33" dirty="0">
                  <a:solidFill>
                    <a:srgbClr val="1A3B29"/>
                  </a:solidFill>
                </a:rPr>
                <a:t> </a:t>
              </a:r>
              <a:r>
                <a:rPr lang="en-US" sz="1699" spc="33" dirty="0" err="1">
                  <a:solidFill>
                    <a:srgbClr val="1A3B29"/>
                  </a:solidFill>
                </a:rPr>
                <a:t>bağlılığımızın</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yansımasıdır</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Çalışanlarımızın</a:t>
              </a:r>
              <a:r>
                <a:rPr lang="en-US" sz="1699" spc="33" dirty="0">
                  <a:solidFill>
                    <a:srgbClr val="1A3B29"/>
                  </a:solidFill>
                </a:rPr>
                <a:t>, alt </a:t>
              </a:r>
              <a:r>
                <a:rPr lang="en-US" sz="1699" spc="33" dirty="0" err="1">
                  <a:solidFill>
                    <a:srgbClr val="1A3B29"/>
                  </a:solidFill>
                </a:rPr>
                <a:t>işverenlerimizin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tedarikçilerimizin</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faaliyetlerini</a:t>
              </a:r>
              <a:r>
                <a:rPr lang="en-US" sz="1699" spc="33" dirty="0">
                  <a:solidFill>
                    <a:srgbClr val="1A3B29"/>
                  </a:solidFill>
                </a:rPr>
                <a:t> </a:t>
              </a:r>
              <a:r>
                <a:rPr lang="en-US" sz="1699" spc="33" dirty="0" err="1">
                  <a:solidFill>
                    <a:srgbClr val="1A3B29"/>
                  </a:solidFill>
                </a:rPr>
                <a:t>sürekli</a:t>
              </a:r>
              <a:r>
                <a:rPr lang="en-US" sz="1699" spc="33" dirty="0">
                  <a:solidFill>
                    <a:srgbClr val="1A3B29"/>
                  </a:solidFill>
                </a:rPr>
                <a:t> </a:t>
              </a:r>
              <a:r>
                <a:rPr lang="en-US" sz="1699" spc="33" dirty="0" err="1">
                  <a:solidFill>
                    <a:srgbClr val="1A3B29"/>
                  </a:solidFill>
                </a:rPr>
                <a:t>iyileştirir</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yasa</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mevzuatına</a:t>
              </a:r>
              <a:r>
                <a:rPr lang="en-US" sz="1699" spc="33" dirty="0">
                  <a:solidFill>
                    <a:srgbClr val="1A3B29"/>
                  </a:solidFill>
                </a:rPr>
                <a:t> </a:t>
              </a:r>
              <a:r>
                <a:rPr lang="en-US" sz="1699" spc="33" dirty="0" err="1">
                  <a:solidFill>
                    <a:srgbClr val="1A3B29"/>
                  </a:solidFill>
                </a:rPr>
                <a:t>uyar</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konusunda</a:t>
              </a:r>
              <a:r>
                <a:rPr lang="en-US" sz="1699" spc="33" dirty="0">
                  <a:solidFill>
                    <a:srgbClr val="1A3B29"/>
                  </a:solidFill>
                </a:rPr>
                <a:t> </a:t>
              </a:r>
              <a:r>
                <a:rPr lang="en-US" sz="1699" spc="33" dirty="0" err="1">
                  <a:solidFill>
                    <a:srgbClr val="1A3B29"/>
                  </a:solidFill>
                </a:rPr>
                <a:t>bilinçlendiririz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İnsanların</a:t>
              </a:r>
              <a:r>
                <a:rPr lang="en-US" sz="1699" spc="33" dirty="0">
                  <a:solidFill>
                    <a:srgbClr val="1A3B29"/>
                  </a:solidFill>
                </a:rPr>
                <a:t> </a:t>
              </a:r>
              <a:r>
                <a:rPr lang="en-US" sz="1699" spc="33" dirty="0" err="1">
                  <a:solidFill>
                    <a:srgbClr val="1A3B29"/>
                  </a:solidFill>
                </a:rPr>
                <a:t>yaşam</a:t>
              </a:r>
              <a:r>
                <a:rPr lang="en-US" sz="1699" spc="33" dirty="0">
                  <a:solidFill>
                    <a:srgbClr val="1A3B29"/>
                  </a:solidFill>
                </a:rPr>
                <a:t> </a:t>
              </a:r>
              <a:r>
                <a:rPr lang="en-US" sz="1699" spc="33" dirty="0" err="1">
                  <a:solidFill>
                    <a:srgbClr val="1A3B29"/>
                  </a:solidFill>
                </a:rPr>
                <a:t>haklarına</a:t>
              </a:r>
              <a:r>
                <a:rPr lang="en-US" sz="1699" spc="33" dirty="0">
                  <a:solidFill>
                    <a:srgbClr val="1A3B29"/>
                  </a:solidFill>
                </a:rPr>
                <a:t> </a:t>
              </a:r>
              <a:r>
                <a:rPr lang="en-US" sz="1699" spc="33" dirty="0" err="1">
                  <a:solidFill>
                    <a:srgbClr val="1A3B29"/>
                  </a:solidFill>
                </a:rPr>
                <a:t>saygı</a:t>
              </a:r>
              <a:r>
                <a:rPr lang="en-US" sz="1699" spc="33" dirty="0">
                  <a:solidFill>
                    <a:srgbClr val="1A3B29"/>
                  </a:solidFill>
                </a:rPr>
                <a:t> </a:t>
              </a:r>
              <a:r>
                <a:rPr lang="en-US" sz="1699" spc="33" dirty="0" err="1">
                  <a:solidFill>
                    <a:srgbClr val="1A3B29"/>
                  </a:solidFill>
                </a:rPr>
                <a:t>duymak</a:t>
              </a:r>
              <a:r>
                <a:rPr lang="en-US" sz="1699" spc="33" dirty="0">
                  <a:solidFill>
                    <a:srgbClr val="1A3B29"/>
                  </a:solidFill>
                </a:rPr>
                <a:t>, her </a:t>
              </a:r>
              <a:r>
                <a:rPr lang="en-US" sz="1699" spc="33" dirty="0" err="1">
                  <a:solidFill>
                    <a:srgbClr val="1A3B29"/>
                  </a:solidFill>
                </a:rPr>
                <a:t>türlü</a:t>
              </a:r>
              <a:r>
                <a:rPr lang="en-US" sz="1699" spc="33" dirty="0">
                  <a:solidFill>
                    <a:srgbClr val="1A3B29"/>
                  </a:solidFill>
                </a:rPr>
                <a:t> </a:t>
              </a:r>
              <a:r>
                <a:rPr lang="en-US" sz="1699" spc="33" dirty="0" err="1">
                  <a:solidFill>
                    <a:srgbClr val="1A3B29"/>
                  </a:solidFill>
                </a:rPr>
                <a:t>psikolojik</a:t>
              </a:r>
              <a:r>
                <a:rPr lang="en-US" sz="1699" spc="33" dirty="0">
                  <a:solidFill>
                    <a:srgbClr val="1A3B29"/>
                  </a:solidFill>
                </a:rPr>
                <a:t>, </a:t>
              </a:r>
              <a:r>
                <a:rPr lang="en-US" sz="1699" spc="33" dirty="0" err="1">
                  <a:solidFill>
                    <a:srgbClr val="1A3B29"/>
                  </a:solidFill>
                </a:rPr>
                <a:t>fiziksel</a:t>
              </a:r>
              <a:r>
                <a:rPr lang="en-US" sz="1699" spc="33" dirty="0">
                  <a:solidFill>
                    <a:srgbClr val="1A3B29"/>
                  </a:solidFill>
                </a:rPr>
                <a:t>, </a:t>
              </a:r>
              <a:r>
                <a:rPr lang="en-US" sz="1699" spc="33" dirty="0" err="1">
                  <a:solidFill>
                    <a:srgbClr val="1A3B29"/>
                  </a:solidFill>
                </a:rPr>
                <a:t>ticari</a:t>
              </a:r>
              <a:r>
                <a:rPr lang="en-US" sz="1699" spc="33" dirty="0">
                  <a:solidFill>
                    <a:srgbClr val="1A3B29"/>
                  </a:solidFill>
                </a:rPr>
                <a:t> vb. </a:t>
              </a:r>
              <a:r>
                <a:rPr lang="en-US" sz="1699" spc="33" dirty="0" err="1">
                  <a:solidFill>
                    <a:srgbClr val="1A3B29"/>
                  </a:solidFill>
                </a:rPr>
                <a:t>sömürüye</a:t>
              </a:r>
              <a:r>
                <a:rPr lang="en-US" sz="1699" spc="33" dirty="0">
                  <a:solidFill>
                    <a:srgbClr val="1A3B29"/>
                  </a:solidFill>
                </a:rPr>
                <a:t> </a:t>
              </a:r>
              <a:r>
                <a:rPr lang="en-US" sz="1699" spc="33" dirty="0" err="1">
                  <a:solidFill>
                    <a:srgbClr val="1A3B29"/>
                  </a:solidFill>
                </a:rPr>
                <a:t>karşı</a:t>
              </a:r>
              <a:r>
                <a:rPr lang="en-US" sz="1699" spc="33" dirty="0">
                  <a:solidFill>
                    <a:srgbClr val="1A3B29"/>
                  </a:solidFill>
                </a:rPr>
                <a:t> </a:t>
              </a:r>
              <a:r>
                <a:rPr lang="en-US" sz="1699" spc="33" dirty="0" err="1">
                  <a:solidFill>
                    <a:srgbClr val="1A3B29"/>
                  </a:solidFill>
                </a:rPr>
                <a:t>gözetmek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korumak</a:t>
              </a:r>
              <a:r>
                <a:rPr lang="en-US" sz="1699" spc="33" dirty="0">
                  <a:solidFill>
                    <a:srgbClr val="1A3B29"/>
                  </a:solidFill>
                </a:rPr>
                <a:t> </a:t>
              </a:r>
              <a:r>
                <a:rPr lang="en-US" sz="1699" spc="33" dirty="0" err="1">
                  <a:solidFill>
                    <a:srgbClr val="1A3B29"/>
                  </a:solidFill>
                </a:rPr>
                <a:t>öncelikli</a:t>
              </a:r>
              <a:r>
                <a:rPr lang="en-US" sz="1699" spc="33" dirty="0">
                  <a:solidFill>
                    <a:srgbClr val="1A3B29"/>
                  </a:solidFill>
                </a:rPr>
                <a:t> </a:t>
              </a:r>
              <a:r>
                <a:rPr lang="en-US" sz="1699" spc="33" dirty="0" err="1">
                  <a:solidFill>
                    <a:srgbClr val="1A3B29"/>
                  </a:solidFill>
                </a:rPr>
                <a:t>sorumluluğumuzdur</a:t>
              </a:r>
              <a:r>
                <a:rPr lang="en-US" sz="1699" spc="33" dirty="0">
                  <a:solidFill>
                    <a:srgbClr val="1A3B29"/>
                  </a:solidFill>
                </a:rPr>
                <a:t>. Bu </a:t>
              </a:r>
              <a:r>
                <a:rPr lang="en-US" sz="1699" spc="33" dirty="0" err="1">
                  <a:solidFill>
                    <a:srgbClr val="1A3B29"/>
                  </a:solidFill>
                </a:rPr>
                <a:t>sorumluluk</a:t>
              </a:r>
              <a:r>
                <a:rPr lang="en-US" sz="1699" spc="33" dirty="0">
                  <a:solidFill>
                    <a:srgbClr val="1A3B29"/>
                  </a:solidFill>
                </a:rPr>
                <a:t> </a:t>
              </a:r>
              <a:r>
                <a:rPr lang="en-US" sz="1699" spc="33" dirty="0" err="1">
                  <a:solidFill>
                    <a:srgbClr val="1A3B29"/>
                  </a:solidFill>
                </a:rPr>
                <a:t>kapsamında</a:t>
              </a:r>
              <a:r>
                <a:rPr lang="en-US" sz="1699" spc="33" dirty="0">
                  <a:solidFill>
                    <a:srgbClr val="1A3B29"/>
                  </a:solidFill>
                </a:rPr>
                <a:t> </a:t>
              </a:r>
              <a:r>
                <a:rPr lang="en-US" sz="1699" spc="33" dirty="0" err="1">
                  <a:solidFill>
                    <a:srgbClr val="1A3B29"/>
                  </a:solidFill>
                </a:rPr>
                <a:t>tesisimiz</a:t>
              </a:r>
              <a:r>
                <a:rPr lang="en-US" sz="1699" spc="33" dirty="0">
                  <a:solidFill>
                    <a:srgbClr val="1A3B29"/>
                  </a:solidFill>
                </a:rPr>
                <a:t> </a:t>
              </a:r>
              <a:r>
                <a:rPr lang="en-US" sz="1699" spc="33" dirty="0" err="1">
                  <a:solidFill>
                    <a:srgbClr val="1A3B29"/>
                  </a:solidFill>
                </a:rPr>
                <a:t>içerisindeki</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kişilerin</a:t>
              </a:r>
              <a:r>
                <a:rPr lang="en-US" sz="1699" spc="33" dirty="0">
                  <a:solidFill>
                    <a:srgbClr val="1A3B29"/>
                  </a:solidFill>
                </a:rPr>
                <a:t> </a:t>
              </a:r>
              <a:r>
                <a:rPr lang="en-US" sz="1699" spc="33" dirty="0" err="1">
                  <a:solidFill>
                    <a:srgbClr val="1A3B29"/>
                  </a:solidFill>
                </a:rPr>
                <a:t>refahının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her </a:t>
              </a:r>
              <a:r>
                <a:rPr lang="en-US" sz="1699" spc="33" dirty="0" err="1">
                  <a:solidFill>
                    <a:srgbClr val="1A3B29"/>
                  </a:solidFill>
                </a:rPr>
                <a:t>çeşit</a:t>
              </a:r>
              <a:r>
                <a:rPr lang="en-US" sz="1699" spc="33" dirty="0">
                  <a:solidFill>
                    <a:srgbClr val="1A3B29"/>
                  </a:solidFill>
                </a:rPr>
                <a:t> </a:t>
              </a:r>
              <a:r>
                <a:rPr lang="en-US" sz="1699" spc="33" dirty="0" err="1">
                  <a:solidFill>
                    <a:srgbClr val="1A3B29"/>
                  </a:solidFill>
                </a:rPr>
                <a:t>zarardan</a:t>
              </a:r>
              <a:r>
                <a:rPr lang="en-US" sz="1699" spc="33" dirty="0">
                  <a:solidFill>
                    <a:srgbClr val="1A3B29"/>
                  </a:solidFill>
                </a:rPr>
                <a:t> </a:t>
              </a:r>
              <a:r>
                <a:rPr lang="en-US" sz="1699" spc="33" dirty="0" err="1">
                  <a:solidFill>
                    <a:srgbClr val="1A3B29"/>
                  </a:solidFill>
                </a:rPr>
                <a:t>korunmasının</a:t>
              </a:r>
              <a:r>
                <a:rPr lang="en-US" sz="1699" spc="33" dirty="0">
                  <a:solidFill>
                    <a:srgbClr val="1A3B29"/>
                  </a:solidFill>
                </a:rPr>
                <a:t> son </a:t>
              </a:r>
              <a:r>
                <a:rPr lang="en-US" sz="1699" spc="33" dirty="0" err="1">
                  <a:solidFill>
                    <a:srgbClr val="1A3B29"/>
                  </a:solidFill>
                </a:rPr>
                <a:t>derece</a:t>
              </a:r>
              <a:r>
                <a:rPr lang="en-US" sz="1699" spc="33" dirty="0">
                  <a:solidFill>
                    <a:srgbClr val="1A3B29"/>
                  </a:solidFill>
                </a:rPr>
                <a:t> </a:t>
              </a:r>
              <a:r>
                <a:rPr lang="en-US" sz="1699" spc="33" dirty="0" err="1">
                  <a:solidFill>
                    <a:srgbClr val="1A3B29"/>
                  </a:solidFill>
                </a:rPr>
                <a:t>önemli</a:t>
              </a:r>
              <a:r>
                <a:rPr lang="en-US" sz="1699" spc="33" dirty="0">
                  <a:solidFill>
                    <a:srgbClr val="1A3B29"/>
                  </a:solidFill>
                </a:rPr>
                <a:t> </a:t>
              </a:r>
              <a:r>
                <a:rPr lang="en-US" sz="1699" spc="33" dirty="0" err="1">
                  <a:solidFill>
                    <a:srgbClr val="1A3B29"/>
                  </a:solidFill>
                </a:rPr>
                <a:t>olduğunu</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alakalı</a:t>
              </a:r>
              <a:r>
                <a:rPr lang="en-US" sz="1699" spc="33" dirty="0">
                  <a:solidFill>
                    <a:srgbClr val="1A3B29"/>
                  </a:solidFill>
                </a:rPr>
                <a:t> </a:t>
              </a:r>
              <a:r>
                <a:rPr lang="en-US" sz="1699" spc="33" dirty="0" err="1">
                  <a:solidFill>
                    <a:srgbClr val="1A3B29"/>
                  </a:solidFill>
                </a:rPr>
                <a:t>olduğumuz</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KİŞİLERİN </a:t>
              </a:r>
              <a:r>
                <a:rPr lang="en-US" sz="1699" spc="33" dirty="0" err="1">
                  <a:solidFill>
                    <a:srgbClr val="1A3B29"/>
                  </a:solidFill>
                </a:rPr>
                <a:t>fiziki</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zihinsel</a:t>
              </a:r>
              <a:r>
                <a:rPr lang="en-US" sz="1699" spc="33" dirty="0">
                  <a:solidFill>
                    <a:srgbClr val="1A3B29"/>
                  </a:solidFill>
                </a:rPr>
                <a:t> </a:t>
              </a:r>
              <a:r>
                <a:rPr lang="en-US" sz="1699" spc="33" dirty="0" err="1">
                  <a:solidFill>
                    <a:srgbClr val="1A3B29"/>
                  </a:solidFill>
                </a:rPr>
                <a:t>tacizden</a:t>
              </a:r>
              <a:r>
                <a:rPr lang="en-US" sz="1699" spc="33" dirty="0">
                  <a:solidFill>
                    <a:srgbClr val="1A3B29"/>
                  </a:solidFill>
                </a:rPr>
                <a:t> </a:t>
              </a:r>
              <a:r>
                <a:rPr lang="en-US" sz="1699" spc="33" dirty="0" err="1">
                  <a:solidFill>
                    <a:srgbClr val="1A3B29"/>
                  </a:solidFill>
                </a:rPr>
                <a:t>korunmasının</a:t>
              </a:r>
              <a:r>
                <a:rPr lang="en-US" sz="1699" spc="33" dirty="0">
                  <a:solidFill>
                    <a:srgbClr val="1A3B29"/>
                  </a:solidFill>
                </a:rPr>
                <a:t> </a:t>
              </a:r>
              <a:r>
                <a:rPr lang="en-US" sz="1699" spc="33" dirty="0" err="1">
                  <a:solidFill>
                    <a:srgbClr val="1A3B29"/>
                  </a:solidFill>
                </a:rPr>
                <a:t>temel</a:t>
              </a:r>
              <a:r>
                <a:rPr lang="en-US" sz="1699" spc="33" dirty="0">
                  <a:solidFill>
                    <a:srgbClr val="1A3B29"/>
                  </a:solidFill>
                </a:rPr>
                <a:t> </a:t>
              </a:r>
              <a:r>
                <a:rPr lang="en-US" sz="1699" spc="33" dirty="0" err="1">
                  <a:solidFill>
                    <a:srgbClr val="1A3B29"/>
                  </a:solidFill>
                </a:rPr>
                <a:t>görevimiz</a:t>
              </a:r>
              <a:r>
                <a:rPr lang="en-US" sz="1699" spc="33" dirty="0">
                  <a:solidFill>
                    <a:srgbClr val="1A3B29"/>
                  </a:solidFill>
                </a:rPr>
                <a:t> </a:t>
              </a:r>
              <a:r>
                <a:rPr lang="en-US" sz="1699" spc="33" dirty="0" err="1">
                  <a:solidFill>
                    <a:srgbClr val="1A3B29"/>
                  </a:solidFill>
                </a:rPr>
                <a:t>olduğunu</a:t>
              </a:r>
              <a:r>
                <a:rPr lang="en-US" sz="1699" spc="33" dirty="0">
                  <a:solidFill>
                    <a:srgbClr val="1A3B29"/>
                  </a:solidFill>
                </a:rPr>
                <a:t> </a:t>
              </a:r>
              <a:r>
                <a:rPr lang="en-US" sz="1699" spc="33" dirty="0" err="1">
                  <a:solidFill>
                    <a:srgbClr val="1A3B29"/>
                  </a:solidFill>
                </a:rPr>
                <a:t>biliyoruz</a:t>
              </a:r>
              <a:r>
                <a:rPr lang="en-US" sz="1699" spc="33" dirty="0">
                  <a:solidFill>
                    <a:srgbClr val="1A3B29"/>
                  </a:solidFill>
                </a:rPr>
                <a:t>.</a:t>
              </a:r>
            </a:p>
            <a:p>
              <a:pPr>
                <a:lnSpc>
                  <a:spcPts val="2379"/>
                </a:lnSpc>
              </a:pPr>
              <a:endParaRPr lang="en-US" sz="1699" spc="33" dirty="0">
                <a:solidFill>
                  <a:srgbClr val="1A3B29"/>
                </a:solidFill>
              </a:endParaRPr>
            </a:p>
            <a:p>
              <a:pPr>
                <a:lnSpc>
                  <a:spcPts val="2379"/>
                </a:lnSpc>
              </a:pPr>
              <a:r>
                <a:rPr lang="en-US" sz="1699" spc="33" dirty="0" err="1">
                  <a:solidFill>
                    <a:srgbClr val="1A3B29"/>
                  </a:solidFill>
                </a:rPr>
                <a:t>Bunun</a:t>
              </a:r>
              <a:r>
                <a:rPr lang="en-US" sz="1699" spc="33" dirty="0">
                  <a:solidFill>
                    <a:srgbClr val="1A3B29"/>
                  </a:solidFill>
                </a:rPr>
                <a:t> </a:t>
              </a:r>
              <a:r>
                <a:rPr lang="en-US" sz="1699" spc="33" dirty="0" err="1">
                  <a:solidFill>
                    <a:srgbClr val="1A3B29"/>
                  </a:solidFill>
                </a:rPr>
                <a:t>için</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Açık</a:t>
              </a:r>
              <a:r>
                <a:rPr lang="en-US" sz="1699" spc="33" dirty="0">
                  <a:solidFill>
                    <a:srgbClr val="1A3B29"/>
                  </a:solidFill>
                </a:rPr>
                <a:t>, </a:t>
              </a:r>
              <a:r>
                <a:rPr lang="en-US" sz="1699" spc="33" dirty="0" err="1">
                  <a:solidFill>
                    <a:srgbClr val="1A3B29"/>
                  </a:solidFill>
                </a:rPr>
                <a:t>eşit</a:t>
              </a:r>
              <a:r>
                <a:rPr lang="en-US" sz="1699" spc="33" dirty="0">
                  <a:solidFill>
                    <a:srgbClr val="1A3B29"/>
                  </a:solidFill>
                </a:rPr>
                <a:t>, </a:t>
              </a:r>
              <a:r>
                <a:rPr lang="en-US" sz="1699" spc="33" dirty="0" err="1">
                  <a:solidFill>
                    <a:srgbClr val="1A3B29"/>
                  </a:solidFill>
                </a:rPr>
                <a:t>şeffaf</a:t>
              </a:r>
              <a:r>
                <a:rPr lang="en-US" sz="1699" spc="33" dirty="0">
                  <a:solidFill>
                    <a:srgbClr val="1A3B29"/>
                  </a:solidFill>
                </a:rPr>
                <a:t>, </a:t>
              </a:r>
              <a:r>
                <a:rPr lang="en-US" sz="1699" spc="33" dirty="0" err="1">
                  <a:solidFill>
                    <a:srgbClr val="1A3B29"/>
                  </a:solidFill>
                </a:rPr>
                <a:t>adil</a:t>
              </a:r>
              <a:r>
                <a:rPr lang="en-US" sz="1699" spc="33" dirty="0">
                  <a:solidFill>
                    <a:srgbClr val="1A3B29"/>
                  </a:solidFill>
                </a:rPr>
                <a:t>, </a:t>
              </a:r>
              <a:r>
                <a:rPr lang="en-US" sz="1699" spc="33" dirty="0" err="1">
                  <a:solidFill>
                    <a:srgbClr val="1A3B29"/>
                  </a:solidFill>
                </a:rPr>
                <a:t>çalışanlarımızında</a:t>
              </a:r>
              <a:r>
                <a:rPr lang="en-US" sz="1699" spc="33" dirty="0">
                  <a:solidFill>
                    <a:srgbClr val="1A3B29"/>
                  </a:solidFill>
                </a:rPr>
                <a:t> </a:t>
              </a:r>
              <a:r>
                <a:rPr lang="en-US" sz="1699" spc="33" dirty="0" err="1">
                  <a:solidFill>
                    <a:srgbClr val="1A3B29"/>
                  </a:solidFill>
                </a:rPr>
                <a:t>dahil</a:t>
              </a:r>
              <a:r>
                <a:rPr lang="en-US" sz="1699" spc="33" dirty="0">
                  <a:solidFill>
                    <a:srgbClr val="1A3B29"/>
                  </a:solidFill>
                </a:rPr>
                <a:t> </a:t>
              </a:r>
              <a:r>
                <a:rPr lang="en-US" sz="1699" spc="33" dirty="0" err="1">
                  <a:solidFill>
                    <a:srgbClr val="1A3B29"/>
                  </a:solidFill>
                </a:rPr>
                <a:t>olduğu</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ortak</a:t>
              </a:r>
              <a:r>
                <a:rPr lang="en-US" sz="1699" spc="33" dirty="0">
                  <a:solidFill>
                    <a:srgbClr val="1A3B29"/>
                  </a:solidFill>
                </a:rPr>
                <a:t> </a:t>
              </a:r>
              <a:r>
                <a:rPr lang="en-US" sz="1699" spc="33" dirty="0" err="1">
                  <a:solidFill>
                    <a:srgbClr val="1A3B29"/>
                  </a:solidFill>
                </a:rPr>
                <a:t>yönetim</a:t>
              </a:r>
              <a:r>
                <a:rPr lang="en-US" sz="1699" spc="33" dirty="0">
                  <a:solidFill>
                    <a:srgbClr val="1A3B29"/>
                  </a:solidFill>
                </a:rPr>
                <a:t> </a:t>
              </a:r>
              <a:r>
                <a:rPr lang="en-US" sz="1699" spc="33" dirty="0" err="1">
                  <a:solidFill>
                    <a:srgbClr val="1A3B29"/>
                  </a:solidFill>
                </a:rPr>
                <a:t>anlayışını</a:t>
              </a:r>
              <a:r>
                <a:rPr lang="en-US" sz="1699" spc="33" dirty="0">
                  <a:solidFill>
                    <a:srgbClr val="1A3B29"/>
                  </a:solidFill>
                </a:rPr>
                <a:t> </a:t>
              </a:r>
              <a:r>
                <a:rPr lang="en-US" sz="1699" spc="33" dirty="0" err="1">
                  <a:solidFill>
                    <a:srgbClr val="1A3B29"/>
                  </a:solidFill>
                </a:rPr>
                <a:t>benimseriz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Eşit</a:t>
              </a:r>
              <a:r>
                <a:rPr lang="en-US" sz="1699" spc="33" dirty="0">
                  <a:solidFill>
                    <a:srgbClr val="1A3B29"/>
                  </a:solidFill>
                </a:rPr>
                <a:t>, </a:t>
              </a:r>
              <a:r>
                <a:rPr lang="en-US" sz="1699" spc="33" dirty="0" err="1">
                  <a:solidFill>
                    <a:srgbClr val="1A3B29"/>
                  </a:solidFill>
                </a:rPr>
                <a:t>standart</a:t>
              </a:r>
              <a:r>
                <a:rPr lang="en-US" sz="1699" spc="33" dirty="0">
                  <a:solidFill>
                    <a:srgbClr val="1A3B29"/>
                  </a:solidFill>
                </a:rPr>
                <a:t>, </a:t>
              </a:r>
              <a:r>
                <a:rPr lang="en-US" sz="1699" spc="33" dirty="0" err="1">
                  <a:solidFill>
                    <a:srgbClr val="1A3B29"/>
                  </a:solidFill>
                </a:rPr>
                <a:t>güvenli</a:t>
              </a:r>
              <a:r>
                <a:rPr lang="en-US" sz="1699" spc="33" dirty="0">
                  <a:solidFill>
                    <a:srgbClr val="1A3B29"/>
                  </a:solidFill>
                </a:rPr>
                <a:t> </a:t>
              </a:r>
              <a:r>
                <a:rPr lang="en-US" sz="1699" spc="33" dirty="0" err="1">
                  <a:solidFill>
                    <a:srgbClr val="1A3B29"/>
                  </a:solidFill>
                </a:rPr>
                <a:t>şartlarda</a:t>
              </a:r>
              <a:r>
                <a:rPr lang="en-US" sz="1699" spc="33" dirty="0">
                  <a:solidFill>
                    <a:srgbClr val="1A3B29"/>
                  </a:solidFill>
                </a:rPr>
                <a:t> </a:t>
              </a:r>
              <a:r>
                <a:rPr lang="en-US" sz="1699" spc="33" dirty="0" err="1">
                  <a:solidFill>
                    <a:srgbClr val="1A3B29"/>
                  </a:solidFill>
                </a:rPr>
                <a:t>çalışma</a:t>
              </a:r>
              <a:r>
                <a:rPr lang="en-US" sz="1699" spc="33" dirty="0">
                  <a:solidFill>
                    <a:srgbClr val="1A3B29"/>
                  </a:solidFill>
                </a:rPr>
                <a:t> </a:t>
              </a:r>
              <a:r>
                <a:rPr lang="en-US" sz="1699" spc="33" dirty="0" err="1">
                  <a:solidFill>
                    <a:srgbClr val="1A3B29"/>
                  </a:solidFill>
                </a:rPr>
                <a:t>imkanı</a:t>
              </a:r>
              <a:r>
                <a:rPr lang="en-US" sz="1699" spc="33" dirty="0">
                  <a:solidFill>
                    <a:srgbClr val="1A3B29"/>
                  </a:solidFill>
                </a:rPr>
                <a:t> </a:t>
              </a:r>
              <a:r>
                <a:rPr lang="en-US" sz="1699" spc="33" dirty="0" err="1">
                  <a:solidFill>
                    <a:srgbClr val="1A3B29"/>
                  </a:solidFill>
                </a:rPr>
                <a:t>sunarız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Problemlerin</a:t>
              </a:r>
              <a:r>
                <a:rPr lang="en-US" sz="1699" spc="33" dirty="0">
                  <a:solidFill>
                    <a:srgbClr val="1A3B29"/>
                  </a:solidFill>
                </a:rPr>
                <a:t> </a:t>
              </a:r>
              <a:r>
                <a:rPr lang="en-US" sz="1699" spc="33" dirty="0" err="1">
                  <a:solidFill>
                    <a:srgbClr val="1A3B29"/>
                  </a:solidFill>
                </a:rPr>
                <a:t>dinlenmesi</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çözümüne</a:t>
              </a:r>
              <a:r>
                <a:rPr lang="en-US" sz="1699" spc="33" dirty="0">
                  <a:solidFill>
                    <a:srgbClr val="1A3B29"/>
                  </a:solidFill>
                </a:rPr>
                <a:t> </a:t>
              </a:r>
              <a:r>
                <a:rPr lang="en-US" sz="1699" spc="33" dirty="0" err="1">
                  <a:solidFill>
                    <a:srgbClr val="1A3B29"/>
                  </a:solidFill>
                </a:rPr>
                <a:t>olanak</a:t>
              </a:r>
              <a:r>
                <a:rPr lang="en-US" sz="1699" spc="33" dirty="0">
                  <a:solidFill>
                    <a:srgbClr val="1A3B29"/>
                  </a:solidFill>
                </a:rPr>
                <a:t> </a:t>
              </a:r>
              <a:r>
                <a:rPr lang="en-US" sz="1699" spc="33" dirty="0" err="1">
                  <a:solidFill>
                    <a:srgbClr val="1A3B29"/>
                  </a:solidFill>
                </a:rPr>
                <a:t>tanırız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Şirketimizin</a:t>
              </a:r>
              <a:r>
                <a:rPr lang="en-US" sz="1699" spc="33" dirty="0">
                  <a:solidFill>
                    <a:srgbClr val="1A3B29"/>
                  </a:solidFill>
                </a:rPr>
                <a:t> </a:t>
              </a:r>
              <a:r>
                <a:rPr lang="en-US" sz="1699" spc="33" dirty="0" err="1">
                  <a:solidFill>
                    <a:srgbClr val="1A3B29"/>
                  </a:solidFill>
                </a:rPr>
                <a:t>hedeflerine</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personelimizin</a:t>
              </a:r>
              <a:r>
                <a:rPr lang="en-US" sz="1699" spc="33" dirty="0">
                  <a:solidFill>
                    <a:srgbClr val="1A3B29"/>
                  </a:solidFill>
                </a:rPr>
                <a:t> </a:t>
              </a:r>
              <a:r>
                <a:rPr lang="en-US" sz="1699" spc="33" dirty="0" err="1">
                  <a:solidFill>
                    <a:srgbClr val="1A3B29"/>
                  </a:solidFill>
                </a:rPr>
                <a:t>kişisel</a:t>
              </a:r>
              <a:r>
                <a:rPr lang="en-US" sz="1699" spc="33" dirty="0">
                  <a:solidFill>
                    <a:srgbClr val="1A3B29"/>
                  </a:solidFill>
                </a:rPr>
                <a:t> </a:t>
              </a:r>
              <a:r>
                <a:rPr lang="en-US" sz="1699" spc="33" dirty="0" err="1">
                  <a:solidFill>
                    <a:srgbClr val="1A3B29"/>
                  </a:solidFill>
                </a:rPr>
                <a:t>gelişimine</a:t>
              </a:r>
              <a:r>
                <a:rPr lang="en-US" sz="1699" spc="33" dirty="0">
                  <a:solidFill>
                    <a:srgbClr val="1A3B29"/>
                  </a:solidFill>
                </a:rPr>
                <a:t> </a:t>
              </a:r>
              <a:r>
                <a:rPr lang="en-US" sz="1699" spc="33" dirty="0" err="1">
                  <a:solidFill>
                    <a:srgbClr val="1A3B29"/>
                  </a:solidFill>
                </a:rPr>
                <a:t>hizmet</a:t>
              </a:r>
              <a:r>
                <a:rPr lang="en-US" sz="1699" spc="33" dirty="0">
                  <a:solidFill>
                    <a:srgbClr val="1A3B29"/>
                  </a:solidFill>
                </a:rPr>
                <a:t> </a:t>
              </a:r>
              <a:r>
                <a:rPr lang="en-US" sz="1699" spc="33" dirty="0" err="1">
                  <a:solidFill>
                    <a:srgbClr val="1A3B29"/>
                  </a:solidFill>
                </a:rPr>
                <a:t>edecek</a:t>
              </a:r>
              <a:r>
                <a:rPr lang="en-US" sz="1699" spc="33" dirty="0">
                  <a:solidFill>
                    <a:srgbClr val="1A3B29"/>
                  </a:solidFill>
                </a:rPr>
                <a:t> </a:t>
              </a:r>
              <a:r>
                <a:rPr lang="en-US" sz="1699" spc="33" dirty="0" err="1">
                  <a:solidFill>
                    <a:srgbClr val="1A3B29"/>
                  </a:solidFill>
                </a:rPr>
                <a:t>eğitimler</a:t>
              </a:r>
              <a:r>
                <a:rPr lang="en-US" sz="1699" spc="33" dirty="0">
                  <a:solidFill>
                    <a:srgbClr val="1A3B29"/>
                  </a:solidFill>
                </a:rPr>
                <a:t> </a:t>
              </a:r>
              <a:r>
                <a:rPr lang="en-US" sz="1699" spc="33" dirty="0" err="1">
                  <a:solidFill>
                    <a:srgbClr val="1A3B29"/>
                  </a:solidFill>
                </a:rPr>
                <a:t>düzenlemek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etkinliğini</a:t>
              </a:r>
              <a:r>
                <a:rPr lang="en-US" sz="1699" spc="33" dirty="0">
                  <a:solidFill>
                    <a:srgbClr val="1A3B29"/>
                  </a:solidFill>
                </a:rPr>
                <a:t> </a:t>
              </a:r>
              <a:r>
                <a:rPr lang="en-US" sz="1699" spc="33" dirty="0" err="1">
                  <a:solidFill>
                    <a:srgbClr val="1A3B29"/>
                  </a:solidFill>
                </a:rPr>
                <a:t>ölçmek</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performansının</a:t>
              </a:r>
              <a:r>
                <a:rPr lang="en-US" sz="1699" spc="33" dirty="0">
                  <a:solidFill>
                    <a:srgbClr val="1A3B29"/>
                  </a:solidFill>
                </a:rPr>
                <a:t> </a:t>
              </a:r>
              <a:r>
                <a:rPr lang="en-US" sz="1699" spc="33" dirty="0" err="1">
                  <a:solidFill>
                    <a:srgbClr val="1A3B29"/>
                  </a:solidFill>
                </a:rPr>
                <a:t>sürekli</a:t>
              </a:r>
              <a:r>
                <a:rPr lang="en-US" sz="1699" spc="33" dirty="0">
                  <a:solidFill>
                    <a:srgbClr val="1A3B29"/>
                  </a:solidFill>
                </a:rPr>
                <a:t> </a:t>
              </a:r>
              <a:r>
                <a:rPr lang="en-US" sz="1699" spc="33" dirty="0" err="1">
                  <a:solidFill>
                    <a:srgbClr val="1A3B29"/>
                  </a:solidFill>
                </a:rPr>
                <a:t>izlenmesi</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profesyonel</a:t>
              </a:r>
              <a:r>
                <a:rPr lang="en-US" sz="1699" spc="33" dirty="0">
                  <a:solidFill>
                    <a:srgbClr val="1A3B29"/>
                  </a:solidFill>
                </a:rPr>
                <a:t> </a:t>
              </a:r>
              <a:r>
                <a:rPr lang="en-US" sz="1699" spc="33" dirty="0" err="1">
                  <a:solidFill>
                    <a:srgbClr val="1A3B29"/>
                  </a:solidFill>
                </a:rPr>
                <a:t>kariyer</a:t>
              </a:r>
              <a:r>
                <a:rPr lang="en-US" sz="1699" spc="33" dirty="0">
                  <a:solidFill>
                    <a:srgbClr val="1A3B29"/>
                  </a:solidFill>
                </a:rPr>
                <a:t> </a:t>
              </a:r>
              <a:r>
                <a:rPr lang="en-US" sz="1699" spc="33" dirty="0" err="1">
                  <a:solidFill>
                    <a:srgbClr val="1A3B29"/>
                  </a:solidFill>
                </a:rPr>
                <a:t>planlama</a:t>
              </a:r>
              <a:r>
                <a:rPr lang="en-US" sz="1699" spc="33" dirty="0">
                  <a:solidFill>
                    <a:srgbClr val="1A3B29"/>
                  </a:solidFill>
                </a:rPr>
                <a:t> </a:t>
              </a:r>
              <a:r>
                <a:rPr lang="en-US" sz="1699" spc="33" dirty="0" err="1">
                  <a:solidFill>
                    <a:srgbClr val="1A3B29"/>
                  </a:solidFill>
                </a:rPr>
                <a:t>imkanı</a:t>
              </a:r>
              <a:r>
                <a:rPr lang="en-US" sz="1699" spc="33" dirty="0">
                  <a:solidFill>
                    <a:srgbClr val="1A3B29"/>
                  </a:solidFill>
                </a:rPr>
                <a:t> </a:t>
              </a:r>
              <a:r>
                <a:rPr lang="en-US" sz="1699" spc="33" dirty="0" err="1">
                  <a:solidFill>
                    <a:srgbClr val="1A3B29"/>
                  </a:solidFill>
                </a:rPr>
                <a:t>sunarız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yasal</a:t>
              </a:r>
              <a:r>
                <a:rPr lang="en-US" sz="1699" spc="33" dirty="0">
                  <a:solidFill>
                    <a:srgbClr val="1A3B29"/>
                  </a:solidFill>
                </a:rPr>
                <a:t> </a:t>
              </a:r>
              <a:r>
                <a:rPr lang="en-US" sz="1699" spc="33" dirty="0" err="1">
                  <a:solidFill>
                    <a:srgbClr val="1A3B29"/>
                  </a:solidFill>
                </a:rPr>
                <a:t>düzenlemeleri</a:t>
              </a:r>
              <a:r>
                <a:rPr lang="en-US" sz="1699" spc="33" dirty="0">
                  <a:solidFill>
                    <a:srgbClr val="1A3B29"/>
                  </a:solidFill>
                </a:rPr>
                <a:t>, </a:t>
              </a:r>
              <a:r>
                <a:rPr lang="en-US" sz="1699" spc="33" dirty="0" err="1">
                  <a:solidFill>
                    <a:srgbClr val="1A3B29"/>
                  </a:solidFill>
                </a:rPr>
                <a:t>adil</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belirlenmiş</a:t>
              </a:r>
              <a:r>
                <a:rPr lang="en-US" sz="1699" spc="33" dirty="0">
                  <a:solidFill>
                    <a:srgbClr val="1A3B29"/>
                  </a:solidFill>
                </a:rPr>
                <a:t> </a:t>
              </a:r>
              <a:r>
                <a:rPr lang="en-US" sz="1699" spc="33" dirty="0" err="1">
                  <a:solidFill>
                    <a:srgbClr val="1A3B29"/>
                  </a:solidFill>
                </a:rPr>
                <a:t>standartları</a:t>
              </a:r>
              <a:r>
                <a:rPr lang="en-US" sz="1699" spc="33" dirty="0">
                  <a:solidFill>
                    <a:srgbClr val="1A3B29"/>
                  </a:solidFill>
                </a:rPr>
                <a:t> </a:t>
              </a:r>
              <a:r>
                <a:rPr lang="en-US" sz="1699" spc="33" dirty="0" err="1">
                  <a:solidFill>
                    <a:srgbClr val="1A3B29"/>
                  </a:solidFill>
                </a:rPr>
                <a:t>karşılayan</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çalışma</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ücretlendirme</a:t>
              </a:r>
              <a:r>
                <a:rPr lang="en-US" sz="1699" spc="33" dirty="0">
                  <a:solidFill>
                    <a:srgbClr val="1A3B29"/>
                  </a:solidFill>
                </a:rPr>
                <a:t> </a:t>
              </a:r>
              <a:r>
                <a:rPr lang="en-US" sz="1699" spc="33" dirty="0" err="1">
                  <a:solidFill>
                    <a:srgbClr val="1A3B29"/>
                  </a:solidFill>
                </a:rPr>
                <a:t>politikası</a:t>
              </a:r>
              <a:r>
                <a:rPr lang="en-US" sz="1699" spc="33" dirty="0">
                  <a:solidFill>
                    <a:srgbClr val="1A3B29"/>
                  </a:solidFill>
                </a:rPr>
                <a:t> </a:t>
              </a:r>
              <a:r>
                <a:rPr lang="en-US" sz="1699" spc="33" dirty="0" err="1">
                  <a:solidFill>
                    <a:srgbClr val="1A3B29"/>
                  </a:solidFill>
                </a:rPr>
                <a:t>güderiz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Çalışanlarımızı</a:t>
              </a:r>
              <a:r>
                <a:rPr lang="en-US" sz="1699" spc="33" dirty="0">
                  <a:solidFill>
                    <a:srgbClr val="1A3B29"/>
                  </a:solidFill>
                </a:rPr>
                <a:t> </a:t>
              </a:r>
              <a:r>
                <a:rPr lang="en-US" sz="1699" spc="33" dirty="0" err="1">
                  <a:solidFill>
                    <a:srgbClr val="1A3B29"/>
                  </a:solidFill>
                </a:rPr>
                <a:t>dinler</a:t>
              </a:r>
              <a:r>
                <a:rPr lang="en-US" sz="1699" spc="33" dirty="0">
                  <a:solidFill>
                    <a:srgbClr val="1A3B29"/>
                  </a:solidFill>
                </a:rPr>
                <a:t>, </a:t>
              </a:r>
              <a:r>
                <a:rPr lang="en-US" sz="1699" spc="33" dirty="0" err="1">
                  <a:solidFill>
                    <a:srgbClr val="1A3B29"/>
                  </a:solidFill>
                </a:rPr>
                <a:t>fikirlerin</a:t>
              </a:r>
              <a:r>
                <a:rPr lang="en-US" sz="1699" spc="33" dirty="0">
                  <a:solidFill>
                    <a:srgbClr val="1A3B29"/>
                  </a:solidFill>
                </a:rPr>
                <a:t> </a:t>
              </a:r>
              <a:r>
                <a:rPr lang="en-US" sz="1699" spc="33" dirty="0" err="1">
                  <a:solidFill>
                    <a:srgbClr val="1A3B29"/>
                  </a:solidFill>
                </a:rPr>
                <a:t>özgürce</a:t>
              </a:r>
              <a:r>
                <a:rPr lang="en-US" sz="1699" spc="33" dirty="0">
                  <a:solidFill>
                    <a:srgbClr val="1A3B29"/>
                  </a:solidFill>
                </a:rPr>
                <a:t> </a:t>
              </a:r>
              <a:r>
                <a:rPr lang="en-US" sz="1699" spc="33" dirty="0" err="1">
                  <a:solidFill>
                    <a:srgbClr val="1A3B29"/>
                  </a:solidFill>
                </a:rPr>
                <a:t>beyan</a:t>
              </a:r>
              <a:r>
                <a:rPr lang="en-US" sz="1699" spc="33" dirty="0">
                  <a:solidFill>
                    <a:srgbClr val="1A3B29"/>
                  </a:solidFill>
                </a:rPr>
                <a:t> </a:t>
              </a:r>
              <a:r>
                <a:rPr lang="en-US" sz="1699" spc="33" dirty="0" err="1">
                  <a:solidFill>
                    <a:srgbClr val="1A3B29"/>
                  </a:solidFill>
                </a:rPr>
                <a:t>edilebildiği</a:t>
              </a:r>
              <a:r>
                <a:rPr lang="en-US" sz="1699" spc="33" dirty="0">
                  <a:solidFill>
                    <a:srgbClr val="1A3B29"/>
                  </a:solidFill>
                </a:rPr>
                <a:t>, </a:t>
              </a:r>
              <a:r>
                <a:rPr lang="en-US" sz="1699" spc="33" dirty="0" err="1">
                  <a:solidFill>
                    <a:srgbClr val="1A3B29"/>
                  </a:solidFill>
                </a:rPr>
                <a:t>diyaloğun</a:t>
              </a:r>
              <a:r>
                <a:rPr lang="en-US" sz="1699" spc="33" dirty="0">
                  <a:solidFill>
                    <a:srgbClr val="1A3B29"/>
                  </a:solidFill>
                </a:rPr>
                <a:t> </a:t>
              </a:r>
              <a:r>
                <a:rPr lang="en-US" sz="1699" spc="33" dirty="0" err="1">
                  <a:solidFill>
                    <a:srgbClr val="1A3B29"/>
                  </a:solidFill>
                </a:rPr>
                <a:t>geliştirildiği</a:t>
              </a:r>
              <a:r>
                <a:rPr lang="en-US" sz="1699" spc="33" dirty="0">
                  <a:solidFill>
                    <a:srgbClr val="1A3B29"/>
                  </a:solidFill>
                </a:rPr>
                <a:t> </a:t>
              </a:r>
              <a:r>
                <a:rPr lang="en-US" sz="1699" spc="33" dirty="0" err="1">
                  <a:solidFill>
                    <a:srgbClr val="1A3B29"/>
                  </a:solidFill>
                </a:rPr>
                <a:t>bir</a:t>
              </a:r>
              <a:r>
                <a:rPr lang="en-US" sz="1699" spc="33" dirty="0">
                  <a:solidFill>
                    <a:srgbClr val="1A3B29"/>
                  </a:solidFill>
                </a:rPr>
                <a:t> </a:t>
              </a:r>
              <a:r>
                <a:rPr lang="en-US" sz="1699" spc="33" dirty="0" err="1">
                  <a:solidFill>
                    <a:srgbClr val="1A3B29"/>
                  </a:solidFill>
                </a:rPr>
                <a:t>iletişim</a:t>
              </a:r>
              <a:r>
                <a:rPr lang="en-US" sz="1699" spc="33" dirty="0">
                  <a:solidFill>
                    <a:srgbClr val="1A3B29"/>
                  </a:solidFill>
                </a:rPr>
                <a:t> </a:t>
              </a:r>
              <a:r>
                <a:rPr lang="en-US" sz="1699" spc="33" dirty="0" err="1">
                  <a:solidFill>
                    <a:srgbClr val="1A3B29"/>
                  </a:solidFill>
                </a:rPr>
                <a:t>modeli</a:t>
              </a:r>
              <a:r>
                <a:rPr lang="en-US" sz="1699" spc="33" dirty="0">
                  <a:solidFill>
                    <a:srgbClr val="1A3B29"/>
                  </a:solidFill>
                </a:rPr>
                <a:t> </a:t>
              </a:r>
              <a:r>
                <a:rPr lang="en-US" sz="1699" spc="33" dirty="0" err="1">
                  <a:solidFill>
                    <a:srgbClr val="1A3B29"/>
                  </a:solidFill>
                </a:rPr>
                <a:t>uygularız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Çalışanlarımıza</a:t>
              </a:r>
              <a:r>
                <a:rPr lang="en-US" sz="1699" spc="33" dirty="0">
                  <a:solidFill>
                    <a:srgbClr val="1A3B29"/>
                  </a:solidFill>
                </a:rPr>
                <a:t> </a:t>
              </a:r>
              <a:r>
                <a:rPr lang="en-US" sz="1699" spc="33" dirty="0" err="1">
                  <a:solidFill>
                    <a:srgbClr val="1A3B29"/>
                  </a:solidFill>
                </a:rPr>
                <a:t>güvende</a:t>
              </a:r>
              <a:r>
                <a:rPr lang="en-US" sz="1699" spc="33" dirty="0">
                  <a:solidFill>
                    <a:srgbClr val="1A3B29"/>
                  </a:solidFill>
                </a:rPr>
                <a:t> </a:t>
              </a:r>
              <a:r>
                <a:rPr lang="en-US" sz="1699" spc="33" dirty="0" err="1">
                  <a:solidFill>
                    <a:srgbClr val="1A3B29"/>
                  </a:solidFill>
                </a:rPr>
                <a:t>olduklarını</a:t>
              </a:r>
              <a:r>
                <a:rPr lang="en-US" sz="1699" spc="33" dirty="0">
                  <a:solidFill>
                    <a:srgbClr val="1A3B29"/>
                  </a:solidFill>
                </a:rPr>
                <a:t> </a:t>
              </a:r>
              <a:r>
                <a:rPr lang="en-US" sz="1699" spc="33" dirty="0" err="1">
                  <a:solidFill>
                    <a:srgbClr val="1A3B29"/>
                  </a:solidFill>
                </a:rPr>
                <a:t>hissettirir</a:t>
              </a:r>
              <a:r>
                <a:rPr lang="en-US" sz="1699" spc="33" dirty="0">
                  <a:solidFill>
                    <a:srgbClr val="1A3B29"/>
                  </a:solidFill>
                </a:rPr>
                <a:t>, </a:t>
              </a:r>
              <a:r>
                <a:rPr lang="en-US" sz="1699" spc="33" dirty="0" err="1">
                  <a:solidFill>
                    <a:srgbClr val="1A3B29"/>
                  </a:solidFill>
                </a:rPr>
                <a:t>kişisel</a:t>
              </a:r>
              <a:r>
                <a:rPr lang="en-US" sz="1699" spc="33" dirty="0">
                  <a:solidFill>
                    <a:srgbClr val="1A3B29"/>
                  </a:solidFill>
                </a:rPr>
                <a:t> </a:t>
              </a:r>
              <a:r>
                <a:rPr lang="en-US" sz="1699" spc="33" dirty="0" err="1">
                  <a:solidFill>
                    <a:srgbClr val="1A3B29"/>
                  </a:solidFill>
                </a:rPr>
                <a:t>bilgilerini</a:t>
              </a:r>
              <a:r>
                <a:rPr lang="en-US" sz="1699" spc="33" dirty="0">
                  <a:solidFill>
                    <a:srgbClr val="1A3B29"/>
                  </a:solidFill>
                </a:rPr>
                <a:t> </a:t>
              </a:r>
              <a:r>
                <a:rPr lang="en-US" sz="1699" spc="33" dirty="0" err="1">
                  <a:solidFill>
                    <a:srgbClr val="1A3B29"/>
                  </a:solidFill>
                </a:rPr>
                <a:t>koruruz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Çalıştığı</a:t>
              </a:r>
              <a:r>
                <a:rPr lang="en-US" sz="1699" spc="33" dirty="0">
                  <a:solidFill>
                    <a:srgbClr val="1A3B29"/>
                  </a:solidFill>
                </a:rPr>
                <a:t> </a:t>
              </a:r>
              <a:r>
                <a:rPr lang="en-US" sz="1699" spc="33" dirty="0" err="1">
                  <a:solidFill>
                    <a:srgbClr val="1A3B29"/>
                  </a:solidFill>
                </a:rPr>
                <a:t>yeri</a:t>
              </a:r>
              <a:r>
                <a:rPr lang="en-US" sz="1699" spc="33" dirty="0">
                  <a:solidFill>
                    <a:srgbClr val="1A3B29"/>
                  </a:solidFill>
                </a:rPr>
                <a:t> </a:t>
              </a:r>
              <a:r>
                <a:rPr lang="en-US" sz="1699" spc="33" dirty="0" err="1">
                  <a:solidFill>
                    <a:srgbClr val="1A3B29"/>
                  </a:solidFill>
                </a:rPr>
                <a:t>tanıma</a:t>
              </a:r>
              <a:r>
                <a:rPr lang="en-US" sz="1699" spc="33" dirty="0">
                  <a:solidFill>
                    <a:srgbClr val="1A3B29"/>
                  </a:solidFill>
                </a:rPr>
                <a:t>, </a:t>
              </a:r>
              <a:r>
                <a:rPr lang="en-US" sz="1699" spc="33" dirty="0" err="1">
                  <a:solidFill>
                    <a:srgbClr val="1A3B29"/>
                  </a:solidFill>
                </a:rPr>
                <a:t>kendini</a:t>
              </a:r>
              <a:r>
                <a:rPr lang="en-US" sz="1699" spc="33" dirty="0">
                  <a:solidFill>
                    <a:srgbClr val="1A3B29"/>
                  </a:solidFill>
                </a:rPr>
                <a:t> </a:t>
              </a:r>
              <a:r>
                <a:rPr lang="en-US" sz="1699" spc="33" dirty="0" err="1">
                  <a:solidFill>
                    <a:srgbClr val="1A3B29"/>
                  </a:solidFill>
                </a:rPr>
                <a:t>geliştirme</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eğitim</a:t>
              </a:r>
              <a:r>
                <a:rPr lang="en-US" sz="1699" spc="33" dirty="0">
                  <a:solidFill>
                    <a:srgbClr val="1A3B29"/>
                  </a:solidFill>
                </a:rPr>
                <a:t> </a:t>
              </a:r>
              <a:r>
                <a:rPr lang="en-US" sz="1699" spc="33" dirty="0" err="1">
                  <a:solidFill>
                    <a:srgbClr val="1A3B29"/>
                  </a:solidFill>
                </a:rPr>
                <a:t>hakkını</a:t>
              </a:r>
              <a:r>
                <a:rPr lang="en-US" sz="1699" spc="33" dirty="0">
                  <a:solidFill>
                    <a:srgbClr val="1A3B29"/>
                  </a:solidFill>
                </a:rPr>
                <a:t> </a:t>
              </a:r>
              <a:r>
                <a:rPr lang="en-US" sz="1699" spc="33" dirty="0" err="1">
                  <a:solidFill>
                    <a:srgbClr val="1A3B29"/>
                  </a:solidFill>
                </a:rPr>
                <a:t>önde</a:t>
              </a:r>
              <a:r>
                <a:rPr lang="en-US" sz="1699" spc="33" dirty="0">
                  <a:solidFill>
                    <a:srgbClr val="1A3B29"/>
                  </a:solidFill>
                </a:rPr>
                <a:t> </a:t>
              </a:r>
              <a:r>
                <a:rPr lang="en-US" sz="1699" spc="33" dirty="0" err="1">
                  <a:solidFill>
                    <a:srgbClr val="1A3B29"/>
                  </a:solidFill>
                </a:rPr>
                <a:t>tutarız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Sunduğumuz</a:t>
              </a:r>
              <a:r>
                <a:rPr lang="en-US" sz="1699" spc="33" dirty="0">
                  <a:solidFill>
                    <a:srgbClr val="1A3B29"/>
                  </a:solidFill>
                </a:rPr>
                <a:t> </a:t>
              </a:r>
              <a:r>
                <a:rPr lang="en-US" sz="1699" spc="33" dirty="0" err="1">
                  <a:solidFill>
                    <a:srgbClr val="1A3B29"/>
                  </a:solidFill>
                </a:rPr>
                <a:t>sosyal</a:t>
              </a:r>
              <a:r>
                <a:rPr lang="en-US" sz="1699" spc="33" dirty="0">
                  <a:solidFill>
                    <a:srgbClr val="1A3B29"/>
                  </a:solidFill>
                </a:rPr>
                <a:t> </a:t>
              </a:r>
              <a:r>
                <a:rPr lang="en-US" sz="1699" spc="33" dirty="0" err="1">
                  <a:solidFill>
                    <a:srgbClr val="1A3B29"/>
                  </a:solidFill>
                </a:rPr>
                <a:t>haklar</a:t>
              </a:r>
              <a:r>
                <a:rPr lang="en-US" sz="1699" spc="33" dirty="0">
                  <a:solidFill>
                    <a:srgbClr val="1A3B29"/>
                  </a:solidFill>
                </a:rPr>
                <a:t>, </a:t>
              </a:r>
              <a:r>
                <a:rPr lang="en-US" sz="1699" spc="33" dirty="0" err="1">
                  <a:solidFill>
                    <a:srgbClr val="1A3B29"/>
                  </a:solidFill>
                </a:rPr>
                <a:t>yan</a:t>
              </a:r>
              <a:r>
                <a:rPr lang="en-US" sz="1699" spc="33" dirty="0">
                  <a:solidFill>
                    <a:srgbClr val="1A3B29"/>
                  </a:solidFill>
                </a:rPr>
                <a:t> </a:t>
              </a:r>
              <a:r>
                <a:rPr lang="en-US" sz="1699" spc="33" dirty="0" err="1">
                  <a:solidFill>
                    <a:srgbClr val="1A3B29"/>
                  </a:solidFill>
                </a:rPr>
                <a:t>haklar</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ödüllerden</a:t>
              </a:r>
              <a:r>
                <a:rPr lang="en-US" sz="1699" spc="33" dirty="0">
                  <a:solidFill>
                    <a:srgbClr val="1A3B29"/>
                  </a:solidFill>
                </a:rPr>
                <a:t> </a:t>
              </a:r>
              <a:r>
                <a:rPr lang="en-US" sz="1699" spc="33" dirty="0" err="1">
                  <a:solidFill>
                    <a:srgbClr val="1A3B29"/>
                  </a:solidFill>
                </a:rPr>
                <a:t>tüm</a:t>
              </a:r>
              <a:r>
                <a:rPr lang="en-US" sz="1699" spc="33" dirty="0">
                  <a:solidFill>
                    <a:srgbClr val="1A3B29"/>
                  </a:solidFill>
                </a:rPr>
                <a:t> </a:t>
              </a:r>
              <a:r>
                <a:rPr lang="en-US" sz="1699" spc="33" dirty="0" err="1">
                  <a:solidFill>
                    <a:srgbClr val="1A3B29"/>
                  </a:solidFill>
                </a:rPr>
                <a:t>çalışanlarımızın</a:t>
              </a:r>
              <a:r>
                <a:rPr lang="en-US" sz="1699" spc="33" dirty="0">
                  <a:solidFill>
                    <a:srgbClr val="1A3B29"/>
                  </a:solidFill>
                </a:rPr>
                <a:t> </a:t>
              </a:r>
              <a:r>
                <a:rPr lang="en-US" sz="1699" spc="33" dirty="0" err="1">
                  <a:solidFill>
                    <a:srgbClr val="1A3B29"/>
                  </a:solidFill>
                </a:rPr>
                <a:t>yararlanmasını</a:t>
              </a:r>
              <a:r>
                <a:rPr lang="en-US" sz="1699" spc="33" dirty="0">
                  <a:solidFill>
                    <a:srgbClr val="1A3B29"/>
                  </a:solidFill>
                </a:rPr>
                <a:t> </a:t>
              </a:r>
              <a:r>
                <a:rPr lang="en-US" sz="1699" spc="33" dirty="0" err="1">
                  <a:solidFill>
                    <a:srgbClr val="1A3B29"/>
                  </a:solidFill>
                </a:rPr>
                <a:t>sağlarız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İnsana</a:t>
              </a:r>
              <a:r>
                <a:rPr lang="en-US" sz="1699" spc="33" dirty="0">
                  <a:solidFill>
                    <a:srgbClr val="1A3B29"/>
                  </a:solidFill>
                </a:rPr>
                <a:t> </a:t>
              </a:r>
              <a:r>
                <a:rPr lang="en-US" sz="1699" spc="33" dirty="0" err="1">
                  <a:solidFill>
                    <a:srgbClr val="1A3B29"/>
                  </a:solidFill>
                </a:rPr>
                <a:t>yatırım</a:t>
              </a:r>
              <a:r>
                <a:rPr lang="en-US" sz="1699" spc="33" dirty="0">
                  <a:solidFill>
                    <a:srgbClr val="1A3B29"/>
                  </a:solidFill>
                </a:rPr>
                <a:t> </a:t>
              </a:r>
              <a:r>
                <a:rPr lang="en-US" sz="1699" spc="33" dirty="0" err="1">
                  <a:solidFill>
                    <a:srgbClr val="1A3B29"/>
                  </a:solidFill>
                </a:rPr>
                <a:t>yapan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değer</a:t>
              </a:r>
              <a:r>
                <a:rPr lang="en-US" sz="1699" spc="33" dirty="0">
                  <a:solidFill>
                    <a:srgbClr val="1A3B29"/>
                  </a:solidFill>
                </a:rPr>
                <a:t> </a:t>
              </a:r>
              <a:r>
                <a:rPr lang="en-US" sz="1699" spc="33" dirty="0" err="1">
                  <a:solidFill>
                    <a:srgbClr val="1A3B29"/>
                  </a:solidFill>
                </a:rPr>
                <a:t>veren</a:t>
              </a:r>
              <a:r>
                <a:rPr lang="en-US" sz="1699" spc="33" dirty="0">
                  <a:solidFill>
                    <a:srgbClr val="1A3B29"/>
                  </a:solidFill>
                </a:rPr>
                <a:t> </a:t>
              </a:r>
              <a:r>
                <a:rPr lang="en-US" sz="1699" spc="33" dirty="0" err="1">
                  <a:solidFill>
                    <a:srgbClr val="1A3B29"/>
                  </a:solidFill>
                </a:rPr>
                <a:t>bizler</a:t>
              </a:r>
              <a:r>
                <a:rPr lang="en-US" sz="1699" spc="33" dirty="0">
                  <a:solidFill>
                    <a:srgbClr val="1A3B29"/>
                  </a:solidFill>
                </a:rPr>
                <a:t>, </a:t>
              </a: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konusunda</a:t>
              </a:r>
              <a:r>
                <a:rPr lang="en-US" sz="1699" spc="33" dirty="0">
                  <a:solidFill>
                    <a:srgbClr val="1A3B29"/>
                  </a:solidFill>
                </a:rPr>
                <a:t> </a:t>
              </a:r>
              <a:r>
                <a:rPr lang="en-US" sz="1699" spc="33" dirty="0" err="1">
                  <a:solidFill>
                    <a:srgbClr val="1A3B29"/>
                  </a:solidFill>
                </a:rPr>
                <a:t>sürekli</a:t>
              </a:r>
              <a:r>
                <a:rPr lang="en-US" sz="1699" spc="33" dirty="0">
                  <a:solidFill>
                    <a:srgbClr val="1A3B29"/>
                  </a:solidFill>
                </a:rPr>
                <a:t> </a:t>
              </a:r>
              <a:r>
                <a:rPr lang="en-US" sz="1699" spc="33" dirty="0" err="1">
                  <a:solidFill>
                    <a:srgbClr val="1A3B29"/>
                  </a:solidFill>
                </a:rPr>
                <a:t>izlenen</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iyileştirilen</a:t>
              </a:r>
              <a:r>
                <a:rPr lang="en-US" sz="1699" spc="33" dirty="0">
                  <a:solidFill>
                    <a:srgbClr val="1A3B29"/>
                  </a:solidFill>
                </a:rPr>
                <a:t> </a:t>
              </a:r>
              <a:r>
                <a:rPr lang="en-US" sz="1699" spc="33" dirty="0" err="1">
                  <a:solidFill>
                    <a:srgbClr val="1A3B29"/>
                  </a:solidFill>
                </a:rPr>
                <a:t>sistemler</a:t>
              </a:r>
              <a:r>
                <a:rPr lang="en-US" sz="1699" spc="33" dirty="0">
                  <a:solidFill>
                    <a:srgbClr val="1A3B29"/>
                  </a:solidFill>
                </a:rPr>
                <a:t> </a:t>
              </a:r>
              <a:r>
                <a:rPr lang="en-US" sz="1699" spc="33" dirty="0" err="1">
                  <a:solidFill>
                    <a:srgbClr val="1A3B29"/>
                  </a:solidFill>
                </a:rPr>
                <a:t>kurmak</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yönetmek</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İş</a:t>
              </a:r>
              <a:r>
                <a:rPr lang="en-US" sz="1699" spc="33" dirty="0">
                  <a:solidFill>
                    <a:srgbClr val="1A3B29"/>
                  </a:solidFill>
                </a:rPr>
                <a:t> </a:t>
              </a:r>
              <a:r>
                <a:rPr lang="en-US" sz="1699" spc="33" dirty="0" err="1">
                  <a:solidFill>
                    <a:srgbClr val="1A3B29"/>
                  </a:solidFill>
                </a:rPr>
                <a:t>sağlığı</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güvenliği</a:t>
              </a:r>
              <a:r>
                <a:rPr lang="en-US" sz="1699" spc="33" dirty="0">
                  <a:solidFill>
                    <a:srgbClr val="1A3B29"/>
                  </a:solidFill>
                </a:rPr>
                <a:t> </a:t>
              </a:r>
              <a:r>
                <a:rPr lang="en-US" sz="1699" spc="33" dirty="0" err="1">
                  <a:solidFill>
                    <a:srgbClr val="1A3B29"/>
                  </a:solidFill>
                </a:rPr>
                <a:t>kapsamında</a:t>
              </a:r>
              <a:r>
                <a:rPr lang="en-US" sz="1699" spc="33" dirty="0">
                  <a:solidFill>
                    <a:srgbClr val="1A3B29"/>
                  </a:solidFill>
                </a:rPr>
                <a:t> </a:t>
              </a:r>
              <a:r>
                <a:rPr lang="en-US" sz="1699" spc="33" dirty="0" err="1">
                  <a:solidFill>
                    <a:srgbClr val="1A3B29"/>
                  </a:solidFill>
                </a:rPr>
                <a:t>yasalara</a:t>
              </a:r>
              <a:r>
                <a:rPr lang="en-US" sz="1699" spc="33" dirty="0">
                  <a:solidFill>
                    <a:srgbClr val="1A3B29"/>
                  </a:solidFill>
                </a:rPr>
                <a:t> </a:t>
              </a:r>
              <a:r>
                <a:rPr lang="en-US" sz="1699" spc="33" dirty="0" err="1">
                  <a:solidFill>
                    <a:srgbClr val="1A3B29"/>
                  </a:solidFill>
                </a:rPr>
                <a:t>uyar</a:t>
              </a:r>
              <a:r>
                <a:rPr lang="en-US" sz="1699" spc="33" dirty="0">
                  <a:solidFill>
                    <a:srgbClr val="1A3B29"/>
                  </a:solidFill>
                </a:rPr>
                <a:t> </a:t>
              </a:r>
              <a:r>
                <a:rPr lang="en-US" sz="1699" spc="33" dirty="0" err="1">
                  <a:solidFill>
                    <a:srgbClr val="1A3B29"/>
                  </a:solidFill>
                </a:rPr>
                <a:t>gereklilikleri</a:t>
              </a:r>
              <a:r>
                <a:rPr lang="en-US" sz="1699" spc="33" dirty="0">
                  <a:solidFill>
                    <a:srgbClr val="1A3B29"/>
                  </a:solidFill>
                </a:rPr>
                <a:t> </a:t>
              </a:r>
              <a:r>
                <a:rPr lang="en-US" sz="1699" spc="33" dirty="0" err="1">
                  <a:solidFill>
                    <a:srgbClr val="1A3B29"/>
                  </a:solidFill>
                </a:rPr>
                <a:t>sağlarız</a:t>
              </a:r>
              <a:r>
                <a:rPr lang="en-US" sz="1699" spc="33" dirty="0">
                  <a:solidFill>
                    <a:srgbClr val="1A3B29"/>
                  </a:solidFill>
                </a:rPr>
                <a:t>.</a:t>
              </a:r>
            </a:p>
            <a:p>
              <a:pPr marL="366912" lvl="1" indent="-183456">
                <a:lnSpc>
                  <a:spcPts val="2379"/>
                </a:lnSpc>
                <a:buFont typeface="Arial"/>
                <a:buChar char="•"/>
              </a:pPr>
              <a:r>
                <a:rPr lang="en-US" sz="1699" spc="33" dirty="0" err="1">
                  <a:solidFill>
                    <a:srgbClr val="1A3B29"/>
                  </a:solidFill>
                </a:rPr>
                <a:t>İstismar</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ihmal</a:t>
              </a:r>
              <a:r>
                <a:rPr lang="en-US" sz="1699" spc="33" dirty="0">
                  <a:solidFill>
                    <a:srgbClr val="1A3B29"/>
                  </a:solidFill>
                </a:rPr>
                <a:t> </a:t>
              </a:r>
              <a:r>
                <a:rPr lang="en-US" sz="1699" spc="33" dirty="0" err="1">
                  <a:solidFill>
                    <a:srgbClr val="1A3B29"/>
                  </a:solidFill>
                </a:rPr>
                <a:t>tespiti</a:t>
              </a:r>
              <a:r>
                <a:rPr lang="en-US" sz="1699" spc="33" dirty="0">
                  <a:solidFill>
                    <a:srgbClr val="1A3B29"/>
                  </a:solidFill>
                </a:rPr>
                <a:t> </a:t>
              </a:r>
              <a:r>
                <a:rPr lang="en-US" sz="1699" spc="33" dirty="0" err="1">
                  <a:solidFill>
                    <a:srgbClr val="1A3B29"/>
                  </a:solidFill>
                </a:rPr>
                <a:t>sırasında</a:t>
              </a:r>
              <a:r>
                <a:rPr lang="en-US" sz="1699" spc="33" dirty="0">
                  <a:solidFill>
                    <a:srgbClr val="1A3B29"/>
                  </a:solidFill>
                </a:rPr>
                <a:t> </a:t>
              </a:r>
              <a:r>
                <a:rPr lang="en-US" sz="1699" spc="33" dirty="0" err="1">
                  <a:solidFill>
                    <a:srgbClr val="1A3B29"/>
                  </a:solidFill>
                </a:rPr>
                <a:t>misafirlerimiz</a:t>
              </a:r>
              <a:r>
                <a:rPr lang="en-US" sz="1699" spc="33" dirty="0">
                  <a:solidFill>
                    <a:srgbClr val="1A3B29"/>
                  </a:solidFill>
                </a:rPr>
                <a:t> </a:t>
              </a:r>
              <a:r>
                <a:rPr lang="en-US" sz="1699" spc="33" dirty="0" err="1">
                  <a:solidFill>
                    <a:srgbClr val="1A3B29"/>
                  </a:solidFill>
                </a:rPr>
                <a:t>resepsiyona</a:t>
              </a:r>
              <a:r>
                <a:rPr lang="en-US" sz="1699" spc="33" dirty="0">
                  <a:solidFill>
                    <a:srgbClr val="1A3B29"/>
                  </a:solidFill>
                </a:rPr>
                <a:t> (9) DÂHİLİ </a:t>
              </a:r>
              <a:r>
                <a:rPr lang="en-US" sz="1699" spc="33" dirty="0" err="1">
                  <a:solidFill>
                    <a:srgbClr val="1A3B29"/>
                  </a:solidFill>
                </a:rPr>
                <a:t>hatta</a:t>
              </a:r>
              <a:r>
                <a:rPr lang="en-US" sz="1699" spc="33" dirty="0">
                  <a:solidFill>
                    <a:srgbClr val="1A3B29"/>
                  </a:solidFill>
                </a:rPr>
                <a:t>, </a:t>
              </a:r>
              <a:r>
                <a:rPr lang="en-US" sz="1699" spc="33" dirty="0" err="1">
                  <a:solidFill>
                    <a:srgbClr val="1A3B29"/>
                  </a:solidFill>
                </a:rPr>
                <a:t>çalışma</a:t>
              </a:r>
              <a:r>
                <a:rPr lang="en-US" sz="1699" spc="33" dirty="0">
                  <a:solidFill>
                    <a:srgbClr val="1A3B29"/>
                  </a:solidFill>
                </a:rPr>
                <a:t> </a:t>
              </a:r>
              <a:r>
                <a:rPr lang="en-US" sz="1699" spc="33" dirty="0" err="1">
                  <a:solidFill>
                    <a:srgbClr val="1A3B29"/>
                  </a:solidFill>
                </a:rPr>
                <a:t>arkadaşlarımız</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diğer</a:t>
              </a:r>
              <a:r>
                <a:rPr lang="en-US" sz="1699" spc="33" dirty="0">
                  <a:solidFill>
                    <a:srgbClr val="1A3B29"/>
                  </a:solidFill>
                </a:rPr>
                <a:t> </a:t>
              </a:r>
              <a:r>
                <a:rPr lang="en-US" sz="1699" spc="33" dirty="0" err="1">
                  <a:solidFill>
                    <a:srgbClr val="1A3B29"/>
                  </a:solidFill>
                </a:rPr>
                <a:t>paydaşlarımız</a:t>
              </a:r>
              <a:r>
                <a:rPr lang="en-US" sz="1699" spc="33" dirty="0">
                  <a:solidFill>
                    <a:srgbClr val="1A3B29"/>
                  </a:solidFill>
                </a:rPr>
                <a:t> </a:t>
              </a:r>
              <a:r>
                <a:rPr lang="en-US" sz="1699" spc="33" dirty="0" err="1">
                  <a:solidFill>
                    <a:srgbClr val="1A3B29"/>
                  </a:solidFill>
                </a:rPr>
                <a:t>istismar</a:t>
              </a:r>
              <a:r>
                <a:rPr lang="en-US" sz="1699" spc="33" dirty="0">
                  <a:solidFill>
                    <a:srgbClr val="1A3B29"/>
                  </a:solidFill>
                </a:rPr>
                <a:t> </a:t>
              </a:r>
              <a:r>
                <a:rPr lang="en-US" sz="1699" spc="33" dirty="0" err="1">
                  <a:solidFill>
                    <a:srgbClr val="1A3B29"/>
                  </a:solidFill>
                </a:rPr>
                <a:t>ve</a:t>
              </a:r>
              <a:r>
                <a:rPr lang="en-US" sz="1699" spc="33" dirty="0">
                  <a:solidFill>
                    <a:srgbClr val="1A3B29"/>
                  </a:solidFill>
                </a:rPr>
                <a:t> </a:t>
              </a:r>
              <a:r>
                <a:rPr lang="en-US" sz="1699" spc="33" dirty="0" err="1">
                  <a:solidFill>
                    <a:srgbClr val="1A3B29"/>
                  </a:solidFill>
                </a:rPr>
                <a:t>ihmal</a:t>
              </a:r>
              <a:r>
                <a:rPr lang="en-US" sz="1699" spc="33" dirty="0">
                  <a:solidFill>
                    <a:srgbClr val="1A3B29"/>
                  </a:solidFill>
                </a:rPr>
                <a:t> </a:t>
              </a:r>
              <a:r>
                <a:rPr lang="en-US" sz="1699" spc="33" dirty="0" err="1">
                  <a:solidFill>
                    <a:srgbClr val="1A3B29"/>
                  </a:solidFill>
                </a:rPr>
                <a:t>sorumlularına</a:t>
              </a:r>
              <a:r>
                <a:rPr lang="en-US" sz="1699" spc="33" dirty="0">
                  <a:solidFill>
                    <a:srgbClr val="1A3B29"/>
                  </a:solidFill>
                </a:rPr>
                <a:t> </a:t>
              </a:r>
              <a:r>
                <a:rPr lang="en-US" sz="1699" spc="33" dirty="0" err="1">
                  <a:solidFill>
                    <a:srgbClr val="1A3B29"/>
                  </a:solidFill>
                </a:rPr>
                <a:t>bilgi</a:t>
              </a:r>
              <a:r>
                <a:rPr lang="en-US" sz="1699" spc="33" dirty="0">
                  <a:solidFill>
                    <a:srgbClr val="1A3B29"/>
                  </a:solidFill>
                </a:rPr>
                <a:t> </a:t>
              </a:r>
              <a:r>
                <a:rPr lang="en-US" sz="1699" spc="33" dirty="0" err="1">
                  <a:solidFill>
                    <a:srgbClr val="1A3B29"/>
                  </a:solidFill>
                </a:rPr>
                <a:t>verecektir</a:t>
              </a:r>
              <a:r>
                <a:rPr lang="en-US" sz="1699" spc="33" dirty="0">
                  <a:solidFill>
                    <a:srgbClr val="1A3B29"/>
                  </a:solidFill>
                </a:rPr>
                <a:t>.</a:t>
              </a:r>
            </a:p>
            <a:p>
              <a:pPr>
                <a:lnSpc>
                  <a:spcPts val="2379"/>
                </a:lnSpc>
              </a:pPr>
              <a:endParaRPr lang="en-US" sz="1699" spc="33" dirty="0">
                <a:solidFill>
                  <a:srgbClr val="1A3B29"/>
                </a:solidFill>
                <a:latin typeface="Open Sauce Italics"/>
              </a:endParaRPr>
            </a:p>
          </p:txBody>
        </p:sp>
      </p:grpSp>
    </p:spTree>
    <p:extLst>
      <p:ext uri="{BB962C8B-B14F-4D97-AF65-F5344CB8AC3E}">
        <p14:creationId xmlns:p14="http://schemas.microsoft.com/office/powerpoint/2010/main" val="2736295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33450"/>
            <a:ext cx="6785978" cy="859684"/>
          </a:xfrm>
          <a:prstGeom prst="rect">
            <a:avLst/>
          </a:prstGeom>
        </p:spPr>
        <p:txBody>
          <a:bodyPr lIns="0" tIns="0" rIns="0" bIns="0" rtlCol="0" anchor="t">
            <a:spAutoFit/>
          </a:bodyPr>
          <a:lstStyle/>
          <a:p>
            <a:pPr>
              <a:lnSpc>
                <a:spcPts val="7081"/>
              </a:lnSpc>
            </a:pPr>
            <a:r>
              <a:rPr lang="en-US" sz="5057">
                <a:solidFill>
                  <a:srgbClr val="1A3B29"/>
                </a:solidFill>
                <a:latin typeface="Open Sauce Heavy"/>
              </a:rPr>
              <a:t>Sürdürülebilirlik;</a:t>
            </a:r>
          </a:p>
        </p:txBody>
      </p:sp>
      <p:sp>
        <p:nvSpPr>
          <p:cNvPr id="3" name="TextBox 3"/>
          <p:cNvSpPr txBox="1"/>
          <p:nvPr/>
        </p:nvSpPr>
        <p:spPr>
          <a:xfrm>
            <a:off x="1738437" y="1793776"/>
            <a:ext cx="14719882" cy="8091959"/>
          </a:xfrm>
          <a:prstGeom prst="rect">
            <a:avLst/>
          </a:prstGeom>
        </p:spPr>
        <p:txBody>
          <a:bodyPr lIns="0" tIns="0" rIns="0" bIns="0" rtlCol="0" anchor="t">
            <a:spAutoFit/>
          </a:bodyPr>
          <a:lstStyle/>
          <a:p>
            <a:pPr>
              <a:lnSpc>
                <a:spcPts val="3219"/>
              </a:lnSpc>
            </a:pPr>
            <a:endParaRPr dirty="0"/>
          </a:p>
          <a:p>
            <a:pPr algn="ctr">
              <a:lnSpc>
                <a:spcPts val="4059"/>
              </a:lnSpc>
            </a:pPr>
            <a:r>
              <a:rPr lang="en-US" sz="2899" spc="57" dirty="0" err="1">
                <a:solidFill>
                  <a:srgbClr val="000000"/>
                </a:solidFill>
                <a:latin typeface="Open Sauce"/>
              </a:rPr>
              <a:t>Çevre</a:t>
            </a:r>
            <a:r>
              <a:rPr lang="en-US" sz="2899" spc="57" dirty="0">
                <a:solidFill>
                  <a:srgbClr val="000000"/>
                </a:solidFill>
                <a:latin typeface="Open Sauce"/>
              </a:rPr>
              <a:t> </a:t>
            </a:r>
            <a:r>
              <a:rPr lang="en-US" sz="2899" spc="57" dirty="0" err="1">
                <a:solidFill>
                  <a:srgbClr val="000000"/>
                </a:solidFill>
                <a:latin typeface="Open Sauce"/>
              </a:rPr>
              <a:t>değerlerinin</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doğal</a:t>
            </a:r>
            <a:r>
              <a:rPr lang="en-US" sz="2899" spc="57" dirty="0">
                <a:solidFill>
                  <a:srgbClr val="000000"/>
                </a:solidFill>
                <a:latin typeface="Open Sauce"/>
              </a:rPr>
              <a:t> </a:t>
            </a:r>
            <a:r>
              <a:rPr lang="en-US" sz="2899" spc="57" dirty="0" err="1">
                <a:solidFill>
                  <a:srgbClr val="000000"/>
                </a:solidFill>
                <a:latin typeface="Open Sauce"/>
              </a:rPr>
              <a:t>kaynakların</a:t>
            </a:r>
            <a:r>
              <a:rPr lang="en-US" sz="2899" spc="57" dirty="0">
                <a:solidFill>
                  <a:srgbClr val="000000"/>
                </a:solidFill>
                <a:latin typeface="Open Sauce"/>
              </a:rPr>
              <a:t> </a:t>
            </a:r>
            <a:r>
              <a:rPr lang="en-US" sz="2899" spc="57" dirty="0" err="1">
                <a:solidFill>
                  <a:srgbClr val="000000"/>
                </a:solidFill>
                <a:latin typeface="Open Sauce"/>
              </a:rPr>
              <a:t>savurganlığa</a:t>
            </a:r>
            <a:r>
              <a:rPr lang="en-US" sz="2899" spc="57" dirty="0">
                <a:solidFill>
                  <a:srgbClr val="000000"/>
                </a:solidFill>
                <a:latin typeface="Open Sauce"/>
              </a:rPr>
              <a:t> </a:t>
            </a:r>
            <a:r>
              <a:rPr lang="en-US" sz="2899" spc="57" dirty="0" err="1">
                <a:solidFill>
                  <a:srgbClr val="000000"/>
                </a:solidFill>
                <a:latin typeface="Open Sauce"/>
              </a:rPr>
              <a:t>yol</a:t>
            </a:r>
            <a:r>
              <a:rPr lang="en-US" sz="2899" spc="57" dirty="0">
                <a:solidFill>
                  <a:srgbClr val="000000"/>
                </a:solidFill>
                <a:latin typeface="Open Sauce"/>
              </a:rPr>
              <a:t> </a:t>
            </a:r>
            <a:r>
              <a:rPr lang="en-US" sz="2899" spc="57" dirty="0" err="1">
                <a:solidFill>
                  <a:srgbClr val="000000"/>
                </a:solidFill>
                <a:latin typeface="Open Sauce"/>
              </a:rPr>
              <a:t>açmayacak</a:t>
            </a:r>
            <a:r>
              <a:rPr lang="en-US" sz="2899" spc="57" dirty="0">
                <a:solidFill>
                  <a:srgbClr val="000000"/>
                </a:solidFill>
                <a:latin typeface="Open Sauce"/>
              </a:rPr>
              <a:t> </a:t>
            </a:r>
            <a:r>
              <a:rPr lang="en-US" sz="2899" spc="57" dirty="0" err="1">
                <a:solidFill>
                  <a:srgbClr val="000000"/>
                </a:solidFill>
                <a:latin typeface="Open Sauce"/>
              </a:rPr>
              <a:t>biçimde</a:t>
            </a:r>
            <a:r>
              <a:rPr lang="en-US" sz="2899" spc="57" dirty="0">
                <a:solidFill>
                  <a:srgbClr val="000000"/>
                </a:solidFill>
                <a:latin typeface="Open Sauce"/>
              </a:rPr>
              <a:t> </a:t>
            </a:r>
            <a:r>
              <a:rPr lang="en-US" sz="2899" spc="57" dirty="0" err="1">
                <a:solidFill>
                  <a:srgbClr val="000000"/>
                </a:solidFill>
                <a:latin typeface="Open Sauce"/>
              </a:rPr>
              <a:t>akılcı</a:t>
            </a:r>
            <a:r>
              <a:rPr lang="en-US" sz="2899" spc="57" dirty="0">
                <a:solidFill>
                  <a:srgbClr val="000000"/>
                </a:solidFill>
                <a:latin typeface="Open Sauce"/>
              </a:rPr>
              <a:t> </a:t>
            </a:r>
            <a:r>
              <a:rPr lang="en-US" sz="2899" spc="57" dirty="0" err="1">
                <a:solidFill>
                  <a:srgbClr val="000000"/>
                </a:solidFill>
                <a:latin typeface="Open Sauce"/>
              </a:rPr>
              <a:t>yöntemlerle</a:t>
            </a:r>
            <a:r>
              <a:rPr lang="en-US" sz="2899" spc="57" dirty="0">
                <a:solidFill>
                  <a:srgbClr val="000000"/>
                </a:solidFill>
                <a:latin typeface="Open Sauce"/>
              </a:rPr>
              <a:t>, </a:t>
            </a:r>
            <a:r>
              <a:rPr lang="en-US" sz="2899" spc="57" dirty="0" err="1">
                <a:solidFill>
                  <a:srgbClr val="000000"/>
                </a:solidFill>
                <a:latin typeface="Open Sauce"/>
              </a:rPr>
              <a:t>bugünkü</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gelecek</a:t>
            </a:r>
            <a:r>
              <a:rPr lang="en-US" sz="2899" spc="57" dirty="0">
                <a:solidFill>
                  <a:srgbClr val="000000"/>
                </a:solidFill>
                <a:latin typeface="Open Sauce"/>
              </a:rPr>
              <a:t> </a:t>
            </a:r>
            <a:r>
              <a:rPr lang="en-US" sz="2899" spc="57" dirty="0" err="1">
                <a:solidFill>
                  <a:srgbClr val="000000"/>
                </a:solidFill>
                <a:latin typeface="Open Sauce"/>
              </a:rPr>
              <a:t>kuşakların</a:t>
            </a:r>
            <a:r>
              <a:rPr lang="en-US" sz="2899" spc="57" dirty="0">
                <a:solidFill>
                  <a:srgbClr val="000000"/>
                </a:solidFill>
                <a:latin typeface="Open Sauce"/>
              </a:rPr>
              <a:t> </a:t>
            </a:r>
            <a:r>
              <a:rPr lang="en-US" sz="2899" spc="57" dirty="0" err="1">
                <a:solidFill>
                  <a:srgbClr val="000000"/>
                </a:solidFill>
                <a:latin typeface="Open Sauce"/>
              </a:rPr>
              <a:t>hak</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yararları</a:t>
            </a:r>
            <a:r>
              <a:rPr lang="en-US" sz="2899" spc="57" dirty="0">
                <a:solidFill>
                  <a:srgbClr val="000000"/>
                </a:solidFill>
                <a:latin typeface="Open Sauce"/>
              </a:rPr>
              <a:t> da </a:t>
            </a:r>
            <a:r>
              <a:rPr lang="en-US" sz="2899" spc="57" dirty="0" err="1">
                <a:solidFill>
                  <a:srgbClr val="000000"/>
                </a:solidFill>
                <a:latin typeface="Open Sauce"/>
              </a:rPr>
              <a:t>göz</a:t>
            </a:r>
            <a:r>
              <a:rPr lang="en-US" sz="2899" spc="57" dirty="0">
                <a:solidFill>
                  <a:srgbClr val="000000"/>
                </a:solidFill>
                <a:latin typeface="Open Sauce"/>
              </a:rPr>
              <a:t> </a:t>
            </a:r>
            <a:r>
              <a:rPr lang="en-US" sz="2899" spc="57" dirty="0" err="1">
                <a:solidFill>
                  <a:srgbClr val="000000"/>
                </a:solidFill>
                <a:latin typeface="Open Sauce"/>
              </a:rPr>
              <a:t>önünde</a:t>
            </a:r>
            <a:r>
              <a:rPr lang="en-US" sz="2899" spc="57" dirty="0">
                <a:solidFill>
                  <a:srgbClr val="000000"/>
                </a:solidFill>
                <a:latin typeface="Open Sauce"/>
              </a:rPr>
              <a:t> </a:t>
            </a:r>
            <a:r>
              <a:rPr lang="en-US" sz="2899" spc="57" dirty="0" err="1">
                <a:solidFill>
                  <a:srgbClr val="000000"/>
                </a:solidFill>
                <a:latin typeface="Open Sauce"/>
              </a:rPr>
              <a:t>bulundurularak</a:t>
            </a:r>
            <a:r>
              <a:rPr lang="en-US" sz="2899" spc="57" dirty="0">
                <a:solidFill>
                  <a:srgbClr val="000000"/>
                </a:solidFill>
                <a:latin typeface="Open Sauce"/>
              </a:rPr>
              <a:t> </a:t>
            </a:r>
            <a:r>
              <a:rPr lang="en-US" sz="2899" spc="57" dirty="0" err="1">
                <a:solidFill>
                  <a:srgbClr val="000000"/>
                </a:solidFill>
                <a:latin typeface="Open Sauce"/>
              </a:rPr>
              <a:t>kullanılması</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ekonomide</a:t>
            </a:r>
            <a:r>
              <a:rPr lang="en-US" sz="2899" spc="57" dirty="0">
                <a:solidFill>
                  <a:srgbClr val="000000"/>
                </a:solidFill>
                <a:latin typeface="Open Sauce"/>
              </a:rPr>
              <a:t> </a:t>
            </a:r>
            <a:r>
              <a:rPr lang="en-US" sz="2899" spc="57" dirty="0" err="1">
                <a:solidFill>
                  <a:srgbClr val="000000"/>
                </a:solidFill>
                <a:latin typeface="Open Sauce"/>
              </a:rPr>
              <a:t>kontrollü</a:t>
            </a:r>
            <a:r>
              <a:rPr lang="en-US" sz="2899" spc="57" dirty="0">
                <a:solidFill>
                  <a:srgbClr val="000000"/>
                </a:solidFill>
                <a:latin typeface="Open Sauce"/>
              </a:rPr>
              <a:t> </a:t>
            </a:r>
            <a:r>
              <a:rPr lang="en-US" sz="2899" spc="57" dirty="0" err="1">
                <a:solidFill>
                  <a:srgbClr val="000000"/>
                </a:solidFill>
                <a:latin typeface="Open Sauce"/>
              </a:rPr>
              <a:t>büyümenin</a:t>
            </a:r>
            <a:r>
              <a:rPr lang="en-US" sz="2899" spc="57" dirty="0">
                <a:solidFill>
                  <a:srgbClr val="000000"/>
                </a:solidFill>
                <a:latin typeface="Open Sauce"/>
              </a:rPr>
              <a:t> </a:t>
            </a:r>
            <a:r>
              <a:rPr lang="en-US" sz="2899" spc="57" dirty="0" err="1">
                <a:solidFill>
                  <a:srgbClr val="000000"/>
                </a:solidFill>
                <a:latin typeface="Open Sauce"/>
              </a:rPr>
              <a:t>sağlanabilmesi</a:t>
            </a:r>
            <a:r>
              <a:rPr lang="en-US" sz="2899" spc="57" dirty="0">
                <a:solidFill>
                  <a:srgbClr val="000000"/>
                </a:solidFill>
                <a:latin typeface="Open Sauce"/>
              </a:rPr>
              <a:t> </a:t>
            </a:r>
            <a:r>
              <a:rPr lang="en-US" sz="2899" spc="57" dirty="0" err="1">
                <a:solidFill>
                  <a:srgbClr val="000000"/>
                </a:solidFill>
                <a:latin typeface="Open Sauce"/>
              </a:rPr>
              <a:t>adına</a:t>
            </a:r>
            <a:r>
              <a:rPr lang="en-US" sz="2899" spc="57" dirty="0">
                <a:solidFill>
                  <a:srgbClr val="000000"/>
                </a:solidFill>
                <a:latin typeface="Open Sauce"/>
              </a:rPr>
              <a:t> </a:t>
            </a:r>
            <a:r>
              <a:rPr lang="en-US" sz="2899" spc="57" dirty="0" err="1">
                <a:solidFill>
                  <a:srgbClr val="000000"/>
                </a:solidFill>
                <a:latin typeface="Open Sauce"/>
              </a:rPr>
              <a:t>yapılan</a:t>
            </a:r>
            <a:r>
              <a:rPr lang="en-US" sz="2899" spc="57" dirty="0">
                <a:solidFill>
                  <a:srgbClr val="000000"/>
                </a:solidFill>
                <a:latin typeface="Open Sauce"/>
              </a:rPr>
              <a:t> </a:t>
            </a:r>
            <a:r>
              <a:rPr lang="en-US" sz="2899" spc="57" dirty="0" err="1">
                <a:solidFill>
                  <a:srgbClr val="000000"/>
                </a:solidFill>
                <a:latin typeface="Open Sauce"/>
              </a:rPr>
              <a:t>tüm</a:t>
            </a:r>
            <a:r>
              <a:rPr lang="en-US" sz="2899" spc="57" dirty="0">
                <a:solidFill>
                  <a:srgbClr val="000000"/>
                </a:solidFill>
                <a:latin typeface="Open Sauce"/>
              </a:rPr>
              <a:t> </a:t>
            </a:r>
            <a:r>
              <a:rPr lang="en-US" sz="2899" spc="57" dirty="0" err="1">
                <a:solidFill>
                  <a:srgbClr val="000000"/>
                </a:solidFill>
                <a:latin typeface="Open Sauce"/>
              </a:rPr>
              <a:t>çalışmaları</a:t>
            </a:r>
            <a:r>
              <a:rPr lang="en-US" sz="2899" spc="57" dirty="0">
                <a:solidFill>
                  <a:srgbClr val="000000"/>
                </a:solidFill>
                <a:latin typeface="Open Sauce"/>
              </a:rPr>
              <a:t> </a:t>
            </a:r>
            <a:r>
              <a:rPr lang="en-US" sz="2899" spc="57" dirty="0" err="1">
                <a:solidFill>
                  <a:srgbClr val="000000"/>
                </a:solidFill>
                <a:latin typeface="Open Sauce"/>
              </a:rPr>
              <a:t>kapsar</a:t>
            </a:r>
            <a:r>
              <a:rPr lang="en-US" sz="2899" spc="57" dirty="0">
                <a:solidFill>
                  <a:srgbClr val="000000"/>
                </a:solidFill>
                <a:latin typeface="Open Sauce"/>
              </a:rPr>
              <a:t>. </a:t>
            </a:r>
            <a:r>
              <a:rPr lang="en-US" sz="2899" spc="57" dirty="0" err="1">
                <a:solidFill>
                  <a:srgbClr val="000000"/>
                </a:solidFill>
                <a:latin typeface="Open Sauce"/>
              </a:rPr>
              <a:t>Sürdürülebilir</a:t>
            </a:r>
            <a:r>
              <a:rPr lang="en-US" sz="2899" spc="57" dirty="0">
                <a:solidFill>
                  <a:srgbClr val="000000"/>
                </a:solidFill>
                <a:latin typeface="Open Sauce"/>
              </a:rPr>
              <a:t> </a:t>
            </a:r>
            <a:r>
              <a:rPr lang="en-US" sz="2899" spc="57" dirty="0" err="1">
                <a:solidFill>
                  <a:srgbClr val="000000"/>
                </a:solidFill>
                <a:latin typeface="Open Sauce"/>
              </a:rPr>
              <a:t>kalkınma</a:t>
            </a:r>
            <a:r>
              <a:rPr lang="en-US" sz="2899" spc="57" dirty="0">
                <a:solidFill>
                  <a:srgbClr val="000000"/>
                </a:solidFill>
                <a:latin typeface="Open Sauce"/>
              </a:rPr>
              <a:t>, </a:t>
            </a:r>
            <a:r>
              <a:rPr lang="en-US" sz="2899" spc="57" dirty="0" err="1">
                <a:solidFill>
                  <a:srgbClr val="000000"/>
                </a:solidFill>
                <a:latin typeface="Open Sauce"/>
              </a:rPr>
              <a:t>gelecek</a:t>
            </a:r>
            <a:r>
              <a:rPr lang="en-US" sz="2899" spc="57" dirty="0">
                <a:solidFill>
                  <a:srgbClr val="000000"/>
                </a:solidFill>
                <a:latin typeface="Open Sauce"/>
              </a:rPr>
              <a:t> </a:t>
            </a:r>
            <a:r>
              <a:rPr lang="en-US" sz="2899" spc="57" dirty="0" err="1">
                <a:solidFill>
                  <a:srgbClr val="000000"/>
                </a:solidFill>
                <a:latin typeface="Open Sauce"/>
              </a:rPr>
              <a:t>nesillerin</a:t>
            </a:r>
            <a:r>
              <a:rPr lang="en-US" sz="2899" spc="57" dirty="0">
                <a:solidFill>
                  <a:srgbClr val="000000"/>
                </a:solidFill>
                <a:latin typeface="Open Sauce"/>
              </a:rPr>
              <a:t> de </a:t>
            </a:r>
            <a:r>
              <a:rPr lang="en-US" sz="2899" spc="57" dirty="0" err="1">
                <a:solidFill>
                  <a:srgbClr val="000000"/>
                </a:solidFill>
                <a:latin typeface="Open Sauce"/>
              </a:rPr>
              <a:t>kendi</a:t>
            </a:r>
            <a:r>
              <a:rPr lang="en-US" sz="2899" spc="57" dirty="0">
                <a:solidFill>
                  <a:srgbClr val="000000"/>
                </a:solidFill>
                <a:latin typeface="Open Sauce"/>
              </a:rPr>
              <a:t> </a:t>
            </a:r>
            <a:r>
              <a:rPr lang="en-US" sz="2899" spc="57" dirty="0" err="1">
                <a:solidFill>
                  <a:srgbClr val="000000"/>
                </a:solidFill>
                <a:latin typeface="Open Sauce"/>
              </a:rPr>
              <a:t>kalkınma</a:t>
            </a:r>
            <a:r>
              <a:rPr lang="en-US" sz="2899" spc="57" dirty="0">
                <a:solidFill>
                  <a:srgbClr val="000000"/>
                </a:solidFill>
                <a:latin typeface="Open Sauce"/>
              </a:rPr>
              <a:t> </a:t>
            </a:r>
            <a:r>
              <a:rPr lang="en-US" sz="2899" spc="57" dirty="0" err="1">
                <a:solidFill>
                  <a:srgbClr val="000000"/>
                </a:solidFill>
                <a:latin typeface="Open Sauce"/>
              </a:rPr>
              <a:t>ihtiyaçlarını</a:t>
            </a:r>
            <a:r>
              <a:rPr lang="en-US" sz="2899" spc="57" dirty="0">
                <a:solidFill>
                  <a:srgbClr val="000000"/>
                </a:solidFill>
                <a:latin typeface="Open Sauce"/>
              </a:rPr>
              <a:t> </a:t>
            </a:r>
            <a:r>
              <a:rPr lang="en-US" sz="2899" spc="57" dirty="0" err="1">
                <a:solidFill>
                  <a:srgbClr val="000000"/>
                </a:solidFill>
                <a:latin typeface="Open Sauce"/>
              </a:rPr>
              <a:t>giderme</a:t>
            </a:r>
            <a:r>
              <a:rPr lang="en-US" sz="2899" spc="57" dirty="0">
                <a:solidFill>
                  <a:srgbClr val="000000"/>
                </a:solidFill>
                <a:latin typeface="Open Sauce"/>
              </a:rPr>
              <a:t> </a:t>
            </a:r>
            <a:r>
              <a:rPr lang="en-US" sz="2899" spc="57" dirty="0" err="1">
                <a:solidFill>
                  <a:srgbClr val="000000"/>
                </a:solidFill>
                <a:latin typeface="Open Sauce"/>
              </a:rPr>
              <a:t>yetilerini</a:t>
            </a:r>
            <a:r>
              <a:rPr lang="en-US" sz="2899" spc="57" dirty="0">
                <a:solidFill>
                  <a:srgbClr val="000000"/>
                </a:solidFill>
                <a:latin typeface="Open Sauce"/>
              </a:rPr>
              <a:t> </a:t>
            </a:r>
            <a:r>
              <a:rPr lang="en-US" sz="2899" spc="57" dirty="0" err="1">
                <a:solidFill>
                  <a:srgbClr val="000000"/>
                </a:solidFill>
                <a:latin typeface="Open Sauce"/>
              </a:rPr>
              <a:t>riske</a:t>
            </a:r>
            <a:r>
              <a:rPr lang="en-US" sz="2899" spc="57" dirty="0">
                <a:solidFill>
                  <a:srgbClr val="000000"/>
                </a:solidFill>
                <a:latin typeface="Open Sauce"/>
              </a:rPr>
              <a:t> </a:t>
            </a:r>
            <a:r>
              <a:rPr lang="en-US" sz="2899" spc="57" dirty="0" err="1">
                <a:solidFill>
                  <a:srgbClr val="000000"/>
                </a:solidFill>
                <a:latin typeface="Open Sauce"/>
              </a:rPr>
              <a:t>atmadan</a:t>
            </a:r>
            <a:r>
              <a:rPr lang="en-US" sz="2899" spc="57" dirty="0">
                <a:solidFill>
                  <a:srgbClr val="000000"/>
                </a:solidFill>
                <a:latin typeface="Open Sauce"/>
              </a:rPr>
              <a:t> </a:t>
            </a:r>
            <a:r>
              <a:rPr lang="en-US" sz="2899" spc="57" dirty="0" err="1">
                <a:solidFill>
                  <a:srgbClr val="000000"/>
                </a:solidFill>
                <a:latin typeface="Open Sauce"/>
              </a:rPr>
              <a:t>günümüz</a:t>
            </a:r>
            <a:r>
              <a:rPr lang="en-US" sz="2899" spc="57" dirty="0">
                <a:solidFill>
                  <a:srgbClr val="000000"/>
                </a:solidFill>
                <a:latin typeface="Open Sauce"/>
              </a:rPr>
              <a:t> </a:t>
            </a:r>
            <a:r>
              <a:rPr lang="en-US" sz="2899" spc="57" dirty="0" err="1">
                <a:solidFill>
                  <a:srgbClr val="000000"/>
                </a:solidFill>
                <a:latin typeface="Open Sauce"/>
              </a:rPr>
              <a:t>için</a:t>
            </a:r>
            <a:r>
              <a:rPr lang="en-US" sz="2899" spc="57" dirty="0">
                <a:solidFill>
                  <a:srgbClr val="000000"/>
                </a:solidFill>
                <a:latin typeface="Open Sauce"/>
              </a:rPr>
              <a:t> </a:t>
            </a:r>
            <a:r>
              <a:rPr lang="en-US" sz="2899" spc="57" dirty="0" err="1">
                <a:solidFill>
                  <a:srgbClr val="000000"/>
                </a:solidFill>
                <a:latin typeface="Open Sauce"/>
              </a:rPr>
              <a:t>kalkınmanın</a:t>
            </a:r>
            <a:r>
              <a:rPr lang="en-US" sz="2899" spc="57" dirty="0">
                <a:solidFill>
                  <a:srgbClr val="000000"/>
                </a:solidFill>
                <a:latin typeface="Open Sauce"/>
              </a:rPr>
              <a:t> </a:t>
            </a:r>
            <a:r>
              <a:rPr lang="en-US" sz="2899" spc="57" dirty="0" err="1">
                <a:solidFill>
                  <a:srgbClr val="000000"/>
                </a:solidFill>
                <a:latin typeface="Open Sauce"/>
              </a:rPr>
              <a:t>sağlanabilmesidir</a:t>
            </a:r>
            <a:r>
              <a:rPr lang="en-US" sz="2899" spc="57" dirty="0">
                <a:solidFill>
                  <a:srgbClr val="000000"/>
                </a:solidFill>
                <a:latin typeface="Open Sauce"/>
              </a:rPr>
              <a:t>. </a:t>
            </a:r>
            <a:endParaRPr lang="tr-TR" sz="2899" spc="57" dirty="0" smtClean="0">
              <a:solidFill>
                <a:srgbClr val="000000"/>
              </a:solidFill>
              <a:latin typeface="Open Sauce"/>
            </a:endParaRPr>
          </a:p>
          <a:p>
            <a:pPr algn="just">
              <a:lnSpc>
                <a:spcPts val="4059"/>
              </a:lnSpc>
            </a:pPr>
            <a:endParaRPr lang="tr-TR" sz="2899" spc="57" dirty="0" smtClean="0">
              <a:solidFill>
                <a:srgbClr val="000000"/>
              </a:solidFill>
              <a:latin typeface="Open Sauce"/>
            </a:endParaRPr>
          </a:p>
          <a:p>
            <a:pPr algn="ctr">
              <a:lnSpc>
                <a:spcPts val="4059"/>
              </a:lnSpc>
            </a:pPr>
            <a:r>
              <a:rPr lang="en-US" sz="2899" spc="57" dirty="0" err="1" smtClean="0">
                <a:solidFill>
                  <a:srgbClr val="000000"/>
                </a:solidFill>
                <a:latin typeface="Open Sauce"/>
              </a:rPr>
              <a:t>Sürdürülebilir</a:t>
            </a:r>
            <a:r>
              <a:rPr lang="en-US" sz="2899" spc="57" dirty="0" smtClean="0">
                <a:solidFill>
                  <a:srgbClr val="000000"/>
                </a:solidFill>
                <a:latin typeface="Open Sauce"/>
              </a:rPr>
              <a:t> </a:t>
            </a:r>
            <a:r>
              <a:rPr lang="en-US" sz="2899" spc="57" dirty="0" err="1">
                <a:solidFill>
                  <a:srgbClr val="000000"/>
                </a:solidFill>
                <a:latin typeface="Open Sauce"/>
              </a:rPr>
              <a:t>kalkınmanın</a:t>
            </a:r>
            <a:r>
              <a:rPr lang="en-US" sz="2899" spc="57" dirty="0">
                <a:solidFill>
                  <a:srgbClr val="000000"/>
                </a:solidFill>
                <a:latin typeface="Open Sauce"/>
              </a:rPr>
              <a:t> </a:t>
            </a:r>
            <a:r>
              <a:rPr lang="en-US" sz="2899" spc="57" dirty="0" err="1">
                <a:solidFill>
                  <a:srgbClr val="000000"/>
                </a:solidFill>
                <a:latin typeface="Open Sauce"/>
              </a:rPr>
              <a:t>sosyal</a:t>
            </a:r>
            <a:r>
              <a:rPr lang="en-US" sz="2899" spc="57" dirty="0">
                <a:solidFill>
                  <a:srgbClr val="000000"/>
                </a:solidFill>
                <a:latin typeface="Open Sauce"/>
              </a:rPr>
              <a:t>, </a:t>
            </a:r>
            <a:r>
              <a:rPr lang="en-US" sz="2899" spc="57" dirty="0" err="1">
                <a:solidFill>
                  <a:srgbClr val="000000"/>
                </a:solidFill>
                <a:latin typeface="Open Sauce"/>
              </a:rPr>
              <a:t>ekonomik</a:t>
            </a:r>
            <a:r>
              <a:rPr lang="en-US" sz="2899" spc="57" dirty="0">
                <a:solidFill>
                  <a:srgbClr val="000000"/>
                </a:solidFill>
                <a:latin typeface="Open Sauce"/>
              </a:rPr>
              <a:t>, </a:t>
            </a:r>
            <a:r>
              <a:rPr lang="en-US" sz="2899" spc="57" dirty="0" err="1">
                <a:solidFill>
                  <a:srgbClr val="000000"/>
                </a:solidFill>
                <a:latin typeface="Open Sauce"/>
              </a:rPr>
              <a:t>ekolojik</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kültürel</a:t>
            </a:r>
            <a:r>
              <a:rPr lang="en-US" sz="2899" spc="57" dirty="0">
                <a:solidFill>
                  <a:srgbClr val="000000"/>
                </a:solidFill>
                <a:latin typeface="Open Sauce"/>
              </a:rPr>
              <a:t> </a:t>
            </a:r>
            <a:r>
              <a:rPr lang="en-US" sz="2899" spc="57" dirty="0" err="1">
                <a:solidFill>
                  <a:srgbClr val="000000"/>
                </a:solidFill>
                <a:latin typeface="Open Sauce"/>
              </a:rPr>
              <a:t>boyutlarının</a:t>
            </a:r>
            <a:r>
              <a:rPr lang="en-US" sz="2899" spc="57" dirty="0">
                <a:solidFill>
                  <a:srgbClr val="000000"/>
                </a:solidFill>
                <a:latin typeface="Open Sauce"/>
              </a:rPr>
              <a:t> her </a:t>
            </a:r>
            <a:r>
              <a:rPr lang="en-US" sz="2899" spc="57" dirty="0" err="1">
                <a:solidFill>
                  <a:srgbClr val="000000"/>
                </a:solidFill>
                <a:latin typeface="Open Sauce"/>
              </a:rPr>
              <a:t>birindeki</a:t>
            </a:r>
            <a:r>
              <a:rPr lang="en-US" sz="2899" spc="57" dirty="0">
                <a:solidFill>
                  <a:srgbClr val="000000"/>
                </a:solidFill>
                <a:latin typeface="Open Sauce"/>
              </a:rPr>
              <a:t> </a:t>
            </a:r>
            <a:r>
              <a:rPr lang="en-US" sz="2899" spc="57" dirty="0" err="1">
                <a:solidFill>
                  <a:srgbClr val="000000"/>
                </a:solidFill>
                <a:latin typeface="Open Sauce"/>
              </a:rPr>
              <a:t>sorumluluklarımızın</a:t>
            </a:r>
            <a:r>
              <a:rPr lang="en-US" sz="2899" spc="57" dirty="0">
                <a:solidFill>
                  <a:srgbClr val="000000"/>
                </a:solidFill>
                <a:latin typeface="Open Sauce"/>
              </a:rPr>
              <a:t> </a:t>
            </a:r>
            <a:r>
              <a:rPr lang="en-US" sz="2899" spc="57" dirty="0" err="1">
                <a:solidFill>
                  <a:srgbClr val="000000"/>
                </a:solidFill>
                <a:latin typeface="Open Sauce"/>
              </a:rPr>
              <a:t>farkında</a:t>
            </a:r>
            <a:r>
              <a:rPr lang="en-US" sz="2899" spc="57" dirty="0">
                <a:solidFill>
                  <a:srgbClr val="000000"/>
                </a:solidFill>
                <a:latin typeface="Open Sauce"/>
              </a:rPr>
              <a:t> </a:t>
            </a:r>
            <a:r>
              <a:rPr lang="en-US" sz="2899" spc="57" dirty="0" err="1">
                <a:solidFill>
                  <a:srgbClr val="000000"/>
                </a:solidFill>
                <a:latin typeface="Open Sauce"/>
              </a:rPr>
              <a:t>olarak</a:t>
            </a:r>
            <a:r>
              <a:rPr lang="en-US" sz="2899" spc="57" dirty="0">
                <a:solidFill>
                  <a:srgbClr val="000000"/>
                </a:solidFill>
                <a:latin typeface="Open Sauce"/>
              </a:rPr>
              <a:t> </a:t>
            </a:r>
            <a:r>
              <a:rPr lang="en-US" sz="2899" b="1" spc="57" dirty="0">
                <a:solidFill>
                  <a:srgbClr val="000000"/>
                </a:solidFill>
                <a:latin typeface="Open Sauce"/>
              </a:rPr>
              <a:t>Kaila Hotels </a:t>
            </a:r>
            <a:r>
              <a:rPr lang="en-US" sz="2899" spc="57" dirty="0" err="1">
                <a:solidFill>
                  <a:srgbClr val="000000"/>
                </a:solidFill>
                <a:latin typeface="Open Sauce"/>
              </a:rPr>
              <a:t>adına</a:t>
            </a:r>
            <a:r>
              <a:rPr lang="en-US" sz="2899" spc="57" dirty="0">
                <a:solidFill>
                  <a:srgbClr val="000000"/>
                </a:solidFill>
                <a:latin typeface="Open Sauce"/>
              </a:rPr>
              <a:t> </a:t>
            </a:r>
            <a:r>
              <a:rPr lang="en-US" sz="2899" spc="57" dirty="0" err="1">
                <a:solidFill>
                  <a:srgbClr val="000000"/>
                </a:solidFill>
                <a:latin typeface="Open Sauce"/>
              </a:rPr>
              <a:t>daha</a:t>
            </a:r>
            <a:r>
              <a:rPr lang="en-US" sz="2899" spc="57" dirty="0">
                <a:solidFill>
                  <a:srgbClr val="000000"/>
                </a:solidFill>
                <a:latin typeface="Open Sauce"/>
              </a:rPr>
              <a:t> </a:t>
            </a:r>
            <a:r>
              <a:rPr lang="en-US" sz="2899" spc="57" dirty="0" err="1">
                <a:solidFill>
                  <a:srgbClr val="000000"/>
                </a:solidFill>
                <a:latin typeface="Open Sauce"/>
              </a:rPr>
              <a:t>iyi</a:t>
            </a:r>
            <a:r>
              <a:rPr lang="en-US" sz="2899" spc="57" dirty="0">
                <a:solidFill>
                  <a:srgbClr val="000000"/>
                </a:solidFill>
                <a:latin typeface="Open Sauce"/>
              </a:rPr>
              <a:t> </a:t>
            </a:r>
            <a:r>
              <a:rPr lang="en-US" sz="2899" spc="57" dirty="0" err="1">
                <a:solidFill>
                  <a:srgbClr val="000000"/>
                </a:solidFill>
                <a:latin typeface="Open Sauce"/>
              </a:rPr>
              <a:t>bir</a:t>
            </a:r>
            <a:r>
              <a:rPr lang="en-US" sz="2899" spc="57" dirty="0">
                <a:solidFill>
                  <a:srgbClr val="000000"/>
                </a:solidFill>
                <a:latin typeface="Open Sauce"/>
              </a:rPr>
              <a:t> </a:t>
            </a:r>
            <a:r>
              <a:rPr lang="en-US" sz="2899" spc="57" dirty="0" err="1">
                <a:solidFill>
                  <a:srgbClr val="000000"/>
                </a:solidFill>
                <a:latin typeface="Open Sauce"/>
              </a:rPr>
              <a:t>dünya</a:t>
            </a:r>
            <a:r>
              <a:rPr lang="en-US" sz="2899" spc="57" dirty="0">
                <a:solidFill>
                  <a:srgbClr val="000000"/>
                </a:solidFill>
                <a:latin typeface="Open Sauce"/>
              </a:rPr>
              <a:t> </a:t>
            </a:r>
            <a:r>
              <a:rPr lang="en-US" sz="2899" spc="57" dirty="0" err="1">
                <a:solidFill>
                  <a:srgbClr val="000000"/>
                </a:solidFill>
                <a:latin typeface="Open Sauce"/>
              </a:rPr>
              <a:t>için</a:t>
            </a:r>
            <a:r>
              <a:rPr lang="en-US" sz="2899" spc="57" dirty="0">
                <a:solidFill>
                  <a:srgbClr val="000000"/>
                </a:solidFill>
                <a:latin typeface="Open Sauce"/>
              </a:rPr>
              <a:t> </a:t>
            </a:r>
            <a:r>
              <a:rPr lang="en-US" sz="2899" spc="57" dirty="0" err="1">
                <a:solidFill>
                  <a:srgbClr val="000000"/>
                </a:solidFill>
                <a:latin typeface="Open Sauce"/>
              </a:rPr>
              <a:t>çalışıyoruz</a:t>
            </a:r>
            <a:r>
              <a:rPr lang="en-US" sz="2899" spc="57" dirty="0">
                <a:solidFill>
                  <a:srgbClr val="000000"/>
                </a:solidFill>
                <a:latin typeface="Open Sauce"/>
              </a:rPr>
              <a:t>. </a:t>
            </a:r>
            <a:endParaRPr lang="tr-TR" sz="2899" spc="57" dirty="0" smtClean="0">
              <a:solidFill>
                <a:srgbClr val="000000"/>
              </a:solidFill>
              <a:latin typeface="Open Sauce"/>
            </a:endParaRPr>
          </a:p>
          <a:p>
            <a:pPr algn="ctr">
              <a:lnSpc>
                <a:spcPts val="4059"/>
              </a:lnSpc>
            </a:pPr>
            <a:endParaRPr lang="tr-TR" sz="2899" spc="57" dirty="0" smtClean="0">
              <a:solidFill>
                <a:srgbClr val="000000"/>
              </a:solidFill>
              <a:latin typeface="Open Sauce"/>
            </a:endParaRPr>
          </a:p>
          <a:p>
            <a:pPr algn="ctr">
              <a:lnSpc>
                <a:spcPts val="4059"/>
              </a:lnSpc>
            </a:pPr>
            <a:r>
              <a:rPr lang="en-US" sz="2899" spc="57" dirty="0" err="1" smtClean="0">
                <a:solidFill>
                  <a:srgbClr val="000000"/>
                </a:solidFill>
                <a:latin typeface="Open Sauce"/>
              </a:rPr>
              <a:t>En</a:t>
            </a:r>
            <a:r>
              <a:rPr lang="en-US" sz="2899" spc="57" dirty="0" smtClean="0">
                <a:solidFill>
                  <a:srgbClr val="000000"/>
                </a:solidFill>
                <a:latin typeface="Open Sauce"/>
              </a:rPr>
              <a:t> </a:t>
            </a:r>
            <a:r>
              <a:rPr lang="en-US" sz="2899" spc="57" dirty="0" err="1">
                <a:solidFill>
                  <a:srgbClr val="000000"/>
                </a:solidFill>
                <a:latin typeface="Open Sauce"/>
              </a:rPr>
              <a:t>iyi</a:t>
            </a:r>
            <a:r>
              <a:rPr lang="en-US" sz="2899" spc="57" dirty="0">
                <a:solidFill>
                  <a:srgbClr val="000000"/>
                </a:solidFill>
                <a:latin typeface="Open Sauce"/>
              </a:rPr>
              <a:t> </a:t>
            </a:r>
            <a:r>
              <a:rPr lang="en-US" sz="2899" spc="57" dirty="0" err="1">
                <a:solidFill>
                  <a:srgbClr val="000000"/>
                </a:solidFill>
                <a:latin typeface="Open Sauce"/>
              </a:rPr>
              <a:t>kalitede</a:t>
            </a:r>
            <a:r>
              <a:rPr lang="en-US" sz="2899" spc="57" dirty="0">
                <a:solidFill>
                  <a:srgbClr val="000000"/>
                </a:solidFill>
                <a:latin typeface="Open Sauce"/>
              </a:rPr>
              <a:t> </a:t>
            </a:r>
            <a:r>
              <a:rPr lang="en-US" sz="2899" spc="57" dirty="0" err="1">
                <a:solidFill>
                  <a:srgbClr val="000000"/>
                </a:solidFill>
                <a:latin typeface="Open Sauce"/>
              </a:rPr>
              <a:t>hizmet</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%100 </a:t>
            </a:r>
            <a:r>
              <a:rPr lang="en-US" sz="2899" spc="57" dirty="0" err="1">
                <a:solidFill>
                  <a:srgbClr val="000000"/>
                </a:solidFill>
                <a:latin typeface="Open Sauce"/>
              </a:rPr>
              <a:t>misafir</a:t>
            </a:r>
            <a:r>
              <a:rPr lang="en-US" sz="2899" spc="57" dirty="0">
                <a:solidFill>
                  <a:srgbClr val="000000"/>
                </a:solidFill>
                <a:latin typeface="Open Sauce"/>
              </a:rPr>
              <a:t> </a:t>
            </a:r>
            <a:r>
              <a:rPr lang="en-US" sz="2899" spc="57" dirty="0" err="1">
                <a:solidFill>
                  <a:srgbClr val="000000"/>
                </a:solidFill>
                <a:latin typeface="Open Sauce"/>
              </a:rPr>
              <a:t>memnuniyeti</a:t>
            </a:r>
            <a:r>
              <a:rPr lang="en-US" sz="2899" spc="57" dirty="0">
                <a:solidFill>
                  <a:srgbClr val="000000"/>
                </a:solidFill>
                <a:latin typeface="Open Sauce"/>
              </a:rPr>
              <a:t> </a:t>
            </a:r>
            <a:r>
              <a:rPr lang="en-US" sz="2899" spc="57" dirty="0" err="1">
                <a:solidFill>
                  <a:srgbClr val="000000"/>
                </a:solidFill>
                <a:latin typeface="Open Sauce"/>
              </a:rPr>
              <a:t>hedefimizden</a:t>
            </a:r>
            <a:r>
              <a:rPr lang="en-US" sz="2899" spc="57" dirty="0">
                <a:solidFill>
                  <a:srgbClr val="000000"/>
                </a:solidFill>
                <a:latin typeface="Open Sauce"/>
              </a:rPr>
              <a:t> </a:t>
            </a:r>
            <a:r>
              <a:rPr lang="en-US" sz="2899" spc="57" dirty="0" err="1">
                <a:solidFill>
                  <a:srgbClr val="000000"/>
                </a:solidFill>
                <a:latin typeface="Open Sauce"/>
              </a:rPr>
              <a:t>taviz</a:t>
            </a:r>
            <a:r>
              <a:rPr lang="en-US" sz="2899" spc="57" dirty="0">
                <a:solidFill>
                  <a:srgbClr val="000000"/>
                </a:solidFill>
                <a:latin typeface="Open Sauce"/>
              </a:rPr>
              <a:t> </a:t>
            </a:r>
            <a:r>
              <a:rPr lang="en-US" sz="2899" spc="57" dirty="0" err="1">
                <a:solidFill>
                  <a:srgbClr val="000000"/>
                </a:solidFill>
                <a:latin typeface="Open Sauce"/>
              </a:rPr>
              <a:t>vermeden</a:t>
            </a:r>
            <a:r>
              <a:rPr lang="en-US" sz="2899" spc="57" dirty="0">
                <a:solidFill>
                  <a:srgbClr val="000000"/>
                </a:solidFill>
                <a:latin typeface="Open Sauce"/>
              </a:rPr>
              <a:t> </a:t>
            </a:r>
            <a:r>
              <a:rPr lang="en-US" sz="2899" spc="57" dirty="0" err="1">
                <a:solidFill>
                  <a:srgbClr val="000000"/>
                </a:solidFill>
                <a:latin typeface="Open Sauce"/>
              </a:rPr>
              <a:t>tüm</a:t>
            </a:r>
            <a:r>
              <a:rPr lang="en-US" sz="2899" spc="57" dirty="0">
                <a:solidFill>
                  <a:srgbClr val="000000"/>
                </a:solidFill>
                <a:latin typeface="Open Sauce"/>
              </a:rPr>
              <a:t> </a:t>
            </a:r>
            <a:r>
              <a:rPr lang="en-US" sz="2899" spc="57" dirty="0" err="1">
                <a:solidFill>
                  <a:srgbClr val="000000"/>
                </a:solidFill>
                <a:latin typeface="Open Sauce"/>
              </a:rPr>
              <a:t>tüketimlerin</a:t>
            </a:r>
            <a:r>
              <a:rPr lang="en-US" sz="2899" spc="57" dirty="0">
                <a:solidFill>
                  <a:srgbClr val="000000"/>
                </a:solidFill>
                <a:latin typeface="Open Sauce"/>
              </a:rPr>
              <a:t> </a:t>
            </a:r>
            <a:r>
              <a:rPr lang="en-US" sz="2899" spc="57" dirty="0" err="1">
                <a:solidFill>
                  <a:srgbClr val="000000"/>
                </a:solidFill>
                <a:latin typeface="Open Sauce"/>
              </a:rPr>
              <a:t>kontrol</a:t>
            </a:r>
            <a:r>
              <a:rPr lang="en-US" sz="2899" spc="57" dirty="0">
                <a:solidFill>
                  <a:srgbClr val="000000"/>
                </a:solidFill>
                <a:latin typeface="Open Sauce"/>
              </a:rPr>
              <a:t> </a:t>
            </a:r>
            <a:r>
              <a:rPr lang="en-US" sz="2899" spc="57" dirty="0" err="1">
                <a:solidFill>
                  <a:srgbClr val="000000"/>
                </a:solidFill>
                <a:latin typeface="Open Sauce"/>
              </a:rPr>
              <a:t>altına</a:t>
            </a:r>
            <a:r>
              <a:rPr lang="en-US" sz="2899" spc="57" dirty="0">
                <a:solidFill>
                  <a:srgbClr val="000000"/>
                </a:solidFill>
                <a:latin typeface="Open Sauce"/>
              </a:rPr>
              <a:t> </a:t>
            </a:r>
            <a:r>
              <a:rPr lang="en-US" sz="2899" spc="57" dirty="0" err="1">
                <a:solidFill>
                  <a:srgbClr val="000000"/>
                </a:solidFill>
                <a:latin typeface="Open Sauce"/>
              </a:rPr>
              <a:t>alınmasını</a:t>
            </a:r>
            <a:r>
              <a:rPr lang="en-US" sz="2899" spc="57" dirty="0">
                <a:solidFill>
                  <a:srgbClr val="000000"/>
                </a:solidFill>
                <a:latin typeface="Open Sauce"/>
              </a:rPr>
              <a:t>, </a:t>
            </a:r>
            <a:r>
              <a:rPr lang="en-US" sz="2899" spc="57" dirty="0" err="1">
                <a:solidFill>
                  <a:srgbClr val="000000"/>
                </a:solidFill>
                <a:latin typeface="Open Sauce"/>
              </a:rPr>
              <a:t>ekonomiye</a:t>
            </a:r>
            <a:r>
              <a:rPr lang="en-US" sz="2899" spc="57" dirty="0">
                <a:solidFill>
                  <a:srgbClr val="000000"/>
                </a:solidFill>
                <a:latin typeface="Open Sauce"/>
              </a:rPr>
              <a:t> </a:t>
            </a:r>
            <a:r>
              <a:rPr lang="en-US" sz="2899" spc="57" dirty="0" err="1">
                <a:solidFill>
                  <a:srgbClr val="000000"/>
                </a:solidFill>
                <a:latin typeface="Open Sauce"/>
              </a:rPr>
              <a:t>ve</a:t>
            </a:r>
            <a:r>
              <a:rPr lang="en-US" sz="2899" spc="57" dirty="0">
                <a:solidFill>
                  <a:srgbClr val="000000"/>
                </a:solidFill>
                <a:latin typeface="Open Sauce"/>
              </a:rPr>
              <a:t> </a:t>
            </a:r>
            <a:r>
              <a:rPr lang="en-US" sz="2899" spc="57" dirty="0" err="1">
                <a:solidFill>
                  <a:srgbClr val="000000"/>
                </a:solidFill>
                <a:latin typeface="Open Sauce"/>
              </a:rPr>
              <a:t>doğal</a:t>
            </a:r>
            <a:r>
              <a:rPr lang="en-US" sz="2899" spc="57" dirty="0">
                <a:solidFill>
                  <a:srgbClr val="000000"/>
                </a:solidFill>
                <a:latin typeface="Open Sauce"/>
              </a:rPr>
              <a:t> </a:t>
            </a:r>
            <a:r>
              <a:rPr lang="en-US" sz="2899" spc="57" dirty="0" err="1">
                <a:solidFill>
                  <a:srgbClr val="000000"/>
                </a:solidFill>
                <a:latin typeface="Open Sauce"/>
              </a:rPr>
              <a:t>kaynaklara</a:t>
            </a:r>
            <a:r>
              <a:rPr lang="en-US" sz="2899" spc="57" dirty="0">
                <a:solidFill>
                  <a:srgbClr val="000000"/>
                </a:solidFill>
                <a:latin typeface="Open Sauce"/>
              </a:rPr>
              <a:t> </a:t>
            </a:r>
            <a:r>
              <a:rPr lang="en-US" sz="2899" spc="57" dirty="0" err="1">
                <a:solidFill>
                  <a:srgbClr val="000000"/>
                </a:solidFill>
                <a:latin typeface="Open Sauce"/>
              </a:rPr>
              <a:t>yönelik</a:t>
            </a:r>
            <a:r>
              <a:rPr lang="en-US" sz="2899" spc="57" dirty="0">
                <a:solidFill>
                  <a:srgbClr val="000000"/>
                </a:solidFill>
                <a:latin typeface="Open Sauce"/>
              </a:rPr>
              <a:t> </a:t>
            </a:r>
            <a:r>
              <a:rPr lang="en-US" sz="2899" spc="57" dirty="0" err="1">
                <a:solidFill>
                  <a:srgbClr val="000000"/>
                </a:solidFill>
                <a:latin typeface="Open Sauce"/>
              </a:rPr>
              <a:t>oluşabilecek</a:t>
            </a:r>
            <a:r>
              <a:rPr lang="en-US" sz="2899" spc="57" dirty="0">
                <a:solidFill>
                  <a:srgbClr val="000000"/>
                </a:solidFill>
                <a:latin typeface="Open Sauce"/>
              </a:rPr>
              <a:t> </a:t>
            </a:r>
            <a:r>
              <a:rPr lang="en-US" sz="2899" spc="57" dirty="0" err="1">
                <a:solidFill>
                  <a:srgbClr val="000000"/>
                </a:solidFill>
                <a:latin typeface="Open Sauce"/>
              </a:rPr>
              <a:t>zararın</a:t>
            </a:r>
            <a:r>
              <a:rPr lang="en-US" sz="2899" spc="57" dirty="0">
                <a:solidFill>
                  <a:srgbClr val="000000"/>
                </a:solidFill>
                <a:latin typeface="Open Sauce"/>
              </a:rPr>
              <a:t> </a:t>
            </a:r>
            <a:r>
              <a:rPr lang="en-US" sz="2899" spc="57" dirty="0" err="1">
                <a:solidFill>
                  <a:srgbClr val="000000"/>
                </a:solidFill>
                <a:latin typeface="Open Sauce"/>
              </a:rPr>
              <a:t>en</a:t>
            </a:r>
            <a:r>
              <a:rPr lang="en-US" sz="2899" spc="57" dirty="0">
                <a:solidFill>
                  <a:srgbClr val="000000"/>
                </a:solidFill>
                <a:latin typeface="Open Sauce"/>
              </a:rPr>
              <a:t> </a:t>
            </a:r>
            <a:r>
              <a:rPr lang="en-US" sz="2899" spc="57" dirty="0" err="1">
                <a:solidFill>
                  <a:srgbClr val="000000"/>
                </a:solidFill>
                <a:latin typeface="Open Sauce"/>
              </a:rPr>
              <a:t>aza</a:t>
            </a:r>
            <a:r>
              <a:rPr lang="en-US" sz="2899" spc="57" dirty="0">
                <a:solidFill>
                  <a:srgbClr val="000000"/>
                </a:solidFill>
                <a:latin typeface="Open Sauce"/>
              </a:rPr>
              <a:t> </a:t>
            </a:r>
            <a:r>
              <a:rPr lang="en-US" sz="2899" spc="57" dirty="0" err="1">
                <a:solidFill>
                  <a:srgbClr val="000000"/>
                </a:solidFill>
                <a:latin typeface="Open Sauce"/>
              </a:rPr>
              <a:t>indirilmesini</a:t>
            </a:r>
            <a:r>
              <a:rPr lang="en-US" sz="2899" spc="57" dirty="0">
                <a:solidFill>
                  <a:srgbClr val="000000"/>
                </a:solidFill>
                <a:latin typeface="Open Sauce"/>
              </a:rPr>
              <a:t> </a:t>
            </a:r>
            <a:r>
              <a:rPr lang="en-US" sz="2899" spc="57" dirty="0" err="1">
                <a:solidFill>
                  <a:srgbClr val="000000"/>
                </a:solidFill>
                <a:latin typeface="Open Sauce"/>
              </a:rPr>
              <a:t>hedefliyoruz</a:t>
            </a:r>
            <a:r>
              <a:rPr lang="en-US" sz="2899" spc="57" dirty="0">
                <a:solidFill>
                  <a:srgbClr val="000000"/>
                </a:solidFill>
                <a:latin typeface="Open Sauce"/>
              </a:rPr>
              <a:t>. </a:t>
            </a:r>
          </a:p>
          <a:p>
            <a:pPr>
              <a:lnSpc>
                <a:spcPts val="2520"/>
              </a:lnSpc>
            </a:pPr>
            <a:endParaRPr lang="en-US" sz="2899" spc="57" dirty="0">
              <a:solidFill>
                <a:srgbClr val="000000"/>
              </a:solidFill>
              <a:latin typeface="Open Sauce"/>
            </a:endParaRPr>
          </a:p>
        </p:txBody>
      </p:sp>
      <p:pic>
        <p:nvPicPr>
          <p:cNvPr id="8"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750066" y="701449"/>
            <a:ext cx="17234587" cy="8313071"/>
            <a:chOff x="-1000091" y="-496953"/>
            <a:chExt cx="22979450" cy="11084092"/>
          </a:xfrm>
        </p:grpSpPr>
        <p:sp>
          <p:nvSpPr>
            <p:cNvPr id="3" name="TextBox 3"/>
            <p:cNvSpPr txBox="1"/>
            <p:nvPr/>
          </p:nvSpPr>
          <p:spPr>
            <a:xfrm>
              <a:off x="-1000091" y="-496953"/>
              <a:ext cx="22979450" cy="1367896"/>
            </a:xfrm>
            <a:prstGeom prst="rect">
              <a:avLst/>
            </a:prstGeom>
          </p:spPr>
          <p:txBody>
            <a:bodyPr wrap="square" lIns="0" tIns="0" rIns="0" bIns="0" rtlCol="0" anchor="t">
              <a:spAutoFit/>
            </a:bodyPr>
            <a:lstStyle/>
            <a:p>
              <a:pPr>
                <a:lnSpc>
                  <a:spcPts val="8014"/>
                </a:lnSpc>
              </a:pPr>
              <a:r>
                <a:rPr lang="tr-TR" sz="3600" dirty="0" smtClean="0">
                  <a:solidFill>
                    <a:schemeClr val="bg1"/>
                  </a:solidFill>
                  <a:latin typeface="Open Sauce Heavy"/>
                </a:rPr>
                <a:t>YÖRESEL FARKINDALIK, KÜLTÜREL, DOĞAL VE TARİHİ YERLER</a:t>
              </a:r>
              <a:r>
                <a:rPr lang="en-US" sz="3600" dirty="0" smtClean="0">
                  <a:solidFill>
                    <a:schemeClr val="bg1"/>
                  </a:solidFill>
                  <a:latin typeface="Open Sauce Heavy"/>
                </a:rPr>
                <a:t> POLİTİKAM</a:t>
              </a:r>
              <a:r>
                <a:rPr lang="tr-TR" sz="3600" dirty="0" smtClean="0">
                  <a:solidFill>
                    <a:schemeClr val="bg1"/>
                  </a:solidFill>
                  <a:latin typeface="Open Sauce Heavy"/>
                </a:rPr>
                <a:t>IZ</a:t>
              </a:r>
              <a:endParaRPr lang="en-US" sz="3600" dirty="0">
                <a:solidFill>
                  <a:schemeClr val="bg1"/>
                </a:solidFill>
                <a:latin typeface="Open Sauce Heavy"/>
              </a:endParaRPr>
            </a:p>
          </p:txBody>
        </p:sp>
        <p:sp>
          <p:nvSpPr>
            <p:cNvPr id="4" name="TextBox 4"/>
            <p:cNvSpPr txBox="1"/>
            <p:nvPr/>
          </p:nvSpPr>
          <p:spPr>
            <a:xfrm>
              <a:off x="-561374" y="1969397"/>
              <a:ext cx="20979271" cy="8617742"/>
            </a:xfrm>
            <a:prstGeom prst="rect">
              <a:avLst/>
            </a:prstGeom>
          </p:spPr>
          <p:txBody>
            <a:bodyPr lIns="0" tIns="0" rIns="0" bIns="0" rtlCol="0" anchor="t">
              <a:spAutoFit/>
            </a:bodyPr>
            <a:lstStyle/>
            <a:p>
              <a:pPr marL="366912" lvl="1" indent="-183456">
                <a:lnSpc>
                  <a:spcPts val="2379"/>
                </a:lnSpc>
                <a:buFont typeface="Arial"/>
                <a:buChar char="•"/>
              </a:pPr>
              <a:r>
                <a:rPr lang="en-US" sz="1699" spc="33" dirty="0">
                  <a:solidFill>
                    <a:srgbClr val="1A3B29"/>
                  </a:solidFill>
                  <a:latin typeface="Open Sauce"/>
                </a:rPr>
                <a:t>KAİLA HOTELS </a:t>
              </a:r>
              <a:r>
                <a:rPr lang="en-US" sz="1699" spc="33" dirty="0" err="1">
                  <a:solidFill>
                    <a:srgbClr val="1A3B29"/>
                  </a:solidFill>
                  <a:latin typeface="Open Sauce"/>
                </a:rPr>
                <a:t>olarak</a:t>
              </a:r>
              <a:r>
                <a:rPr lang="en-US" sz="1699" spc="33" dirty="0">
                  <a:solidFill>
                    <a:srgbClr val="1A3B29"/>
                  </a:solidFill>
                  <a:latin typeface="Open Sauce"/>
                </a:rPr>
                <a:t> </a:t>
              </a:r>
              <a:r>
                <a:rPr lang="en-US" sz="1699" spc="33" dirty="0" err="1">
                  <a:solidFill>
                    <a:srgbClr val="1A3B29"/>
                  </a:solidFill>
                  <a:latin typeface="Open Sauce"/>
                </a:rPr>
                <a:t>bulunduğumuz</a:t>
              </a:r>
              <a:r>
                <a:rPr lang="en-US" sz="1699" spc="33" dirty="0">
                  <a:solidFill>
                    <a:srgbClr val="1A3B29"/>
                  </a:solidFill>
                  <a:latin typeface="Open Sauce"/>
                </a:rPr>
                <a:t> </a:t>
              </a:r>
              <a:r>
                <a:rPr lang="en-US" sz="1699" spc="33" dirty="0" err="1">
                  <a:solidFill>
                    <a:srgbClr val="1A3B29"/>
                  </a:solidFill>
                  <a:latin typeface="Open Sauce"/>
                </a:rPr>
                <a:t>bölgeyi</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toplumu</a:t>
              </a:r>
              <a:r>
                <a:rPr lang="en-US" sz="1699" spc="33" dirty="0">
                  <a:solidFill>
                    <a:srgbClr val="1A3B29"/>
                  </a:solidFill>
                  <a:latin typeface="Open Sauce"/>
                </a:rPr>
                <a:t> </a:t>
              </a:r>
              <a:r>
                <a:rPr lang="en-US" sz="1699" spc="33" dirty="0" err="1">
                  <a:solidFill>
                    <a:srgbClr val="1A3B29"/>
                  </a:solidFill>
                  <a:latin typeface="Open Sauce"/>
                </a:rPr>
                <a:t>iyi</a:t>
              </a:r>
              <a:r>
                <a:rPr lang="en-US" sz="1699" spc="33" dirty="0">
                  <a:solidFill>
                    <a:srgbClr val="1A3B29"/>
                  </a:solidFill>
                  <a:latin typeface="Open Sauce"/>
                </a:rPr>
                <a:t> </a:t>
              </a:r>
              <a:r>
                <a:rPr lang="en-US" sz="1699" spc="33" dirty="0" err="1">
                  <a:solidFill>
                    <a:srgbClr val="1A3B29"/>
                  </a:solidFill>
                  <a:latin typeface="Open Sauce"/>
                </a:rPr>
                <a:t>tanır</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değerler</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geleneklerine</a:t>
              </a:r>
              <a:r>
                <a:rPr lang="en-US" sz="1699" spc="33" dirty="0">
                  <a:solidFill>
                    <a:srgbClr val="1A3B29"/>
                  </a:solidFill>
                  <a:latin typeface="Open Sauce"/>
                </a:rPr>
                <a:t> </a:t>
              </a:r>
              <a:r>
                <a:rPr lang="en-US" sz="1699" spc="33" dirty="0" err="1">
                  <a:solidFill>
                    <a:srgbClr val="1A3B29"/>
                  </a:solidFill>
                  <a:latin typeface="Open Sauce"/>
                </a:rPr>
                <a:t>saygı</a:t>
              </a:r>
              <a:r>
                <a:rPr lang="en-US" sz="1699" spc="33" dirty="0">
                  <a:solidFill>
                    <a:srgbClr val="1A3B29"/>
                  </a:solidFill>
                  <a:latin typeface="Open Sauce"/>
                </a:rPr>
                <a:t> </a:t>
              </a:r>
              <a:r>
                <a:rPr lang="en-US" sz="1699" spc="33" dirty="0" err="1">
                  <a:solidFill>
                    <a:srgbClr val="1A3B29"/>
                  </a:solidFill>
                  <a:latin typeface="Open Sauce"/>
                </a:rPr>
                <a:t>gösterir</a:t>
              </a:r>
              <a:r>
                <a:rPr lang="en-US" sz="1699" spc="33" dirty="0">
                  <a:solidFill>
                    <a:srgbClr val="1A3B29"/>
                  </a:solidFill>
                  <a:latin typeface="Open Sauce"/>
                </a:rPr>
                <a:t>, </a:t>
              </a:r>
              <a:r>
                <a:rPr lang="en-US" sz="1699" spc="33" dirty="0" err="1">
                  <a:solidFill>
                    <a:srgbClr val="1A3B29"/>
                  </a:solidFill>
                  <a:latin typeface="Open Sauce"/>
                </a:rPr>
                <a:t>ekonomik</a:t>
              </a:r>
              <a:r>
                <a:rPr lang="en-US" sz="1699" spc="33" dirty="0">
                  <a:solidFill>
                    <a:srgbClr val="1A3B29"/>
                  </a:solidFill>
                  <a:latin typeface="Open Sauce"/>
                </a:rPr>
                <a:t>, </a:t>
              </a:r>
              <a:r>
                <a:rPr lang="en-US" sz="1699" spc="33" dirty="0" err="1">
                  <a:solidFill>
                    <a:srgbClr val="1A3B29"/>
                  </a:solidFill>
                  <a:latin typeface="Open Sauce"/>
                </a:rPr>
                <a:t>sosyal</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gelişimine</a:t>
              </a:r>
              <a:r>
                <a:rPr lang="en-US" sz="1699" spc="33" dirty="0">
                  <a:solidFill>
                    <a:srgbClr val="1A3B29"/>
                  </a:solidFill>
                  <a:latin typeface="Open Sauce"/>
                </a:rPr>
                <a:t> </a:t>
              </a:r>
              <a:r>
                <a:rPr lang="en-US" sz="1699" spc="33" dirty="0" err="1">
                  <a:solidFill>
                    <a:srgbClr val="1A3B29"/>
                  </a:solidFill>
                  <a:latin typeface="Open Sauce"/>
                </a:rPr>
                <a:t>katkı</a:t>
              </a:r>
              <a:r>
                <a:rPr lang="en-US" sz="1699" spc="33" dirty="0">
                  <a:solidFill>
                    <a:srgbClr val="1A3B29"/>
                  </a:solidFill>
                  <a:latin typeface="Open Sauce"/>
                </a:rPr>
                <a:t> </a:t>
              </a:r>
              <a:r>
                <a:rPr lang="en-US" sz="1699" spc="33" dirty="0" err="1">
                  <a:solidFill>
                    <a:srgbClr val="1A3B29"/>
                  </a:solidFill>
                  <a:latin typeface="Open Sauce"/>
                </a:rPr>
                <a:t>koymayı</a:t>
              </a:r>
              <a:r>
                <a:rPr lang="en-US" sz="1699" spc="33" dirty="0">
                  <a:solidFill>
                    <a:srgbClr val="1A3B29"/>
                  </a:solidFill>
                  <a:latin typeface="Open Sauce"/>
                </a:rPr>
                <a:t> </a:t>
              </a:r>
              <a:r>
                <a:rPr lang="en-US" sz="1699" spc="33" dirty="0" err="1">
                  <a:solidFill>
                    <a:srgbClr val="1A3B29"/>
                  </a:solidFill>
                  <a:latin typeface="Open Sauce"/>
                </a:rPr>
                <a:t>hedefleriz</a:t>
              </a:r>
              <a:r>
                <a:rPr lang="en-US" sz="1699" spc="33" dirty="0">
                  <a:solidFill>
                    <a:srgbClr val="1A3B29"/>
                  </a:solidFill>
                  <a:latin typeface="Open Sauce"/>
                </a:rPr>
                <a:t>. </a:t>
              </a:r>
              <a:r>
                <a:rPr lang="en-US" sz="1699" spc="33" dirty="0" err="1">
                  <a:solidFill>
                    <a:srgbClr val="1A3B29"/>
                  </a:solidFill>
                  <a:latin typeface="Open Sauce"/>
                </a:rPr>
                <a:t>Bunun</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kaynakların</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imkânların</a:t>
              </a:r>
              <a:r>
                <a:rPr lang="en-US" sz="1699" spc="33" dirty="0">
                  <a:solidFill>
                    <a:srgbClr val="1A3B29"/>
                  </a:solidFill>
                  <a:latin typeface="Open Sauce"/>
                </a:rPr>
                <a:t> </a:t>
              </a:r>
              <a:r>
                <a:rPr lang="en-US" sz="1699" spc="33" dirty="0" err="1">
                  <a:solidFill>
                    <a:srgbClr val="1A3B29"/>
                  </a:solidFill>
                  <a:latin typeface="Open Sauce"/>
                </a:rPr>
                <a:t>korunması</a:t>
              </a:r>
              <a:r>
                <a:rPr lang="en-US" sz="1699" spc="33" dirty="0">
                  <a:solidFill>
                    <a:srgbClr val="1A3B29"/>
                  </a:solidFill>
                  <a:latin typeface="Open Sauce"/>
                </a:rPr>
                <a:t>, </a:t>
              </a:r>
              <a:r>
                <a:rPr lang="en-US" sz="1699" spc="33" dirty="0" err="1">
                  <a:solidFill>
                    <a:srgbClr val="1A3B29"/>
                  </a:solidFill>
                  <a:latin typeface="Open Sauce"/>
                </a:rPr>
                <a:t>bunlara</a:t>
              </a:r>
              <a:r>
                <a:rPr lang="en-US" sz="1699" spc="33" dirty="0">
                  <a:solidFill>
                    <a:srgbClr val="1A3B29"/>
                  </a:solidFill>
                  <a:latin typeface="Open Sauce"/>
                </a:rPr>
                <a:t> </a:t>
              </a:r>
              <a:r>
                <a:rPr lang="en-US" sz="1699" spc="33" dirty="0" err="1">
                  <a:solidFill>
                    <a:srgbClr val="1A3B29"/>
                  </a:solidFill>
                  <a:latin typeface="Open Sauce"/>
                </a:rPr>
                <a:t>ulaşılabilirliğin</a:t>
              </a:r>
              <a:r>
                <a:rPr lang="en-US" sz="1699" spc="33" dirty="0">
                  <a:solidFill>
                    <a:srgbClr val="1A3B29"/>
                  </a:solidFill>
                  <a:latin typeface="Open Sauce"/>
                </a:rPr>
                <a:t> </a:t>
              </a:r>
              <a:r>
                <a:rPr lang="en-US" sz="1699" spc="33" dirty="0" err="1">
                  <a:solidFill>
                    <a:srgbClr val="1A3B29"/>
                  </a:solidFill>
                  <a:latin typeface="Open Sauce"/>
                </a:rPr>
                <a:t>sağlanmasına</a:t>
              </a:r>
              <a:r>
                <a:rPr lang="en-US" sz="1699" spc="33" dirty="0">
                  <a:solidFill>
                    <a:srgbClr val="1A3B29"/>
                  </a:solidFill>
                  <a:latin typeface="Open Sauce"/>
                </a:rPr>
                <a:t> </a:t>
              </a:r>
              <a:r>
                <a:rPr lang="en-US" sz="1699" spc="33" dirty="0" err="1">
                  <a:solidFill>
                    <a:srgbClr val="1A3B29"/>
                  </a:solidFill>
                  <a:latin typeface="Open Sauce"/>
                </a:rPr>
                <a:t>destek</a:t>
              </a:r>
              <a:r>
                <a:rPr lang="en-US" sz="1699" spc="33" dirty="0">
                  <a:solidFill>
                    <a:srgbClr val="1A3B29"/>
                  </a:solidFill>
                  <a:latin typeface="Open Sauce"/>
                </a:rPr>
                <a:t> </a:t>
              </a:r>
              <a:r>
                <a:rPr lang="en-US" sz="1699" spc="33" dirty="0" err="1">
                  <a:solidFill>
                    <a:srgbClr val="1A3B29"/>
                  </a:solidFill>
                  <a:latin typeface="Open Sauce"/>
                </a:rPr>
                <a:t>oluruz</a:t>
              </a:r>
              <a:r>
                <a:rPr lang="en-US" sz="1699" spc="33" dirty="0" smtClean="0">
                  <a:solidFill>
                    <a:srgbClr val="1A3B29"/>
                  </a:solidFill>
                  <a:latin typeface="Open Sauce"/>
                </a:rPr>
                <a:t>.</a:t>
              </a:r>
              <a:endParaRPr lang="tr-TR" sz="1699" spc="33" dirty="0" smtClean="0">
                <a:solidFill>
                  <a:srgbClr val="1A3B29"/>
                </a:solidFill>
                <a:latin typeface="Open Sauce"/>
              </a:endParaRPr>
            </a:p>
            <a:p>
              <a:pPr marL="366912" lvl="1" indent="-183456">
                <a:lnSpc>
                  <a:spcPts val="2379"/>
                </a:lnSpc>
                <a:buFont typeface="Arial"/>
                <a:buChar char="•"/>
              </a:pPr>
              <a:endParaRPr lang="en-US" sz="1699" spc="33" dirty="0">
                <a:solidFill>
                  <a:srgbClr val="1A3B29"/>
                </a:solidFill>
                <a:latin typeface="Open Sauce"/>
              </a:endParaRP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kültür</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geleneklere</a:t>
              </a:r>
              <a:r>
                <a:rPr lang="en-US" sz="1699" spc="33" dirty="0">
                  <a:solidFill>
                    <a:srgbClr val="1A3B29"/>
                  </a:solidFill>
                  <a:latin typeface="Open Sauce"/>
                </a:rPr>
                <a:t> </a:t>
              </a:r>
              <a:r>
                <a:rPr lang="en-US" sz="1699" spc="33" dirty="0" err="1">
                  <a:solidFill>
                    <a:srgbClr val="1A3B29"/>
                  </a:solidFill>
                  <a:latin typeface="Open Sauce"/>
                </a:rPr>
                <a:t>sahip</a:t>
              </a:r>
              <a:r>
                <a:rPr lang="en-US" sz="1699" spc="33" dirty="0">
                  <a:solidFill>
                    <a:srgbClr val="1A3B29"/>
                  </a:solidFill>
                  <a:latin typeface="Open Sauce"/>
                </a:rPr>
                <a:t> </a:t>
              </a:r>
              <a:r>
                <a:rPr lang="en-US" sz="1699" spc="33" dirty="0" err="1">
                  <a:solidFill>
                    <a:srgbClr val="1A3B29"/>
                  </a:solidFill>
                  <a:latin typeface="Open Sauce"/>
                </a:rPr>
                <a:t>çıkılmasını</a:t>
              </a:r>
              <a:r>
                <a:rPr lang="en-US" sz="1699" spc="33" dirty="0">
                  <a:solidFill>
                    <a:srgbClr val="1A3B29"/>
                  </a:solidFill>
                  <a:latin typeface="Open Sauce"/>
                </a:rPr>
                <a:t> </a:t>
              </a:r>
              <a:r>
                <a:rPr lang="en-US" sz="1699" spc="33" dirty="0" err="1">
                  <a:solidFill>
                    <a:srgbClr val="1A3B29"/>
                  </a:solidFill>
                  <a:latin typeface="Open Sauce"/>
                </a:rPr>
                <a:t>sağlar</a:t>
              </a:r>
              <a:r>
                <a:rPr lang="en-US" sz="1699" spc="33" dirty="0">
                  <a:solidFill>
                    <a:srgbClr val="1A3B29"/>
                  </a:solidFill>
                  <a:latin typeface="Open Sauce"/>
                </a:rPr>
                <a:t>, </a:t>
              </a:r>
              <a:r>
                <a:rPr lang="en-US" sz="1699" spc="33" dirty="0" err="1">
                  <a:solidFill>
                    <a:srgbClr val="1A3B29"/>
                  </a:solidFill>
                  <a:latin typeface="Open Sauce"/>
                </a:rPr>
                <a:t>görüş</a:t>
              </a:r>
              <a:r>
                <a:rPr lang="en-US" sz="1699" spc="33" dirty="0">
                  <a:solidFill>
                    <a:srgbClr val="1A3B29"/>
                  </a:solidFill>
                  <a:latin typeface="Open Sauce"/>
                </a:rPr>
                <a:t>, </a:t>
              </a:r>
              <a:r>
                <a:rPr lang="en-US" sz="1699" spc="33" dirty="0" err="1">
                  <a:solidFill>
                    <a:srgbClr val="1A3B29"/>
                  </a:solidFill>
                  <a:latin typeface="Open Sauce"/>
                </a:rPr>
                <a:t>etnik</a:t>
              </a:r>
              <a:r>
                <a:rPr lang="en-US" sz="1699" spc="33" dirty="0">
                  <a:solidFill>
                    <a:srgbClr val="1A3B29"/>
                  </a:solidFill>
                  <a:latin typeface="Open Sauce"/>
                </a:rPr>
                <a:t> </a:t>
              </a:r>
              <a:r>
                <a:rPr lang="en-US" sz="1699" spc="33" dirty="0" err="1">
                  <a:solidFill>
                    <a:srgbClr val="1A3B29"/>
                  </a:solidFill>
                  <a:latin typeface="Open Sauce"/>
                </a:rPr>
                <a:t>köken</a:t>
              </a:r>
              <a:r>
                <a:rPr lang="en-US" sz="1699" spc="33" dirty="0">
                  <a:solidFill>
                    <a:srgbClr val="1A3B29"/>
                  </a:solidFill>
                  <a:latin typeface="Open Sauce"/>
                </a:rPr>
                <a:t>, </a:t>
              </a:r>
              <a:r>
                <a:rPr lang="en-US" sz="1699" spc="33" dirty="0" err="1">
                  <a:solidFill>
                    <a:srgbClr val="1A3B29"/>
                  </a:solidFill>
                  <a:latin typeface="Open Sauce"/>
                </a:rPr>
                <a:t>inanç</a:t>
              </a:r>
              <a:r>
                <a:rPr lang="en-US" sz="1699" spc="33" dirty="0">
                  <a:solidFill>
                    <a:srgbClr val="1A3B29"/>
                  </a:solidFill>
                  <a:latin typeface="Open Sauce"/>
                </a:rPr>
                <a:t>, vb. </a:t>
              </a:r>
              <a:r>
                <a:rPr lang="en-US" sz="1699" spc="33" dirty="0" err="1">
                  <a:solidFill>
                    <a:srgbClr val="1A3B29"/>
                  </a:solidFill>
                  <a:latin typeface="Open Sauce"/>
                </a:rPr>
                <a:t>ayrımcılığına</a:t>
              </a:r>
              <a:r>
                <a:rPr lang="en-US" sz="1699" spc="33" dirty="0">
                  <a:solidFill>
                    <a:srgbClr val="1A3B29"/>
                  </a:solidFill>
                  <a:latin typeface="Open Sauce"/>
                </a:rPr>
                <a:t> </a:t>
              </a:r>
              <a:r>
                <a:rPr lang="en-US" sz="1699" spc="33" dirty="0" err="1">
                  <a:solidFill>
                    <a:srgbClr val="1A3B29"/>
                  </a:solidFill>
                  <a:latin typeface="Open Sauce"/>
                </a:rPr>
                <a:t>izin</a:t>
              </a:r>
              <a:r>
                <a:rPr lang="en-US" sz="1699" spc="33" dirty="0">
                  <a:solidFill>
                    <a:srgbClr val="1A3B29"/>
                  </a:solidFill>
                  <a:latin typeface="Open Sauce"/>
                </a:rPr>
                <a:t> </a:t>
              </a:r>
              <a:r>
                <a:rPr lang="en-US" sz="1699" spc="33" dirty="0" err="1">
                  <a:solidFill>
                    <a:srgbClr val="1A3B29"/>
                  </a:solidFill>
                  <a:latin typeface="Open Sauce"/>
                </a:rPr>
                <a:t>vermeyiz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Alınacak</a:t>
              </a:r>
              <a:r>
                <a:rPr lang="en-US" sz="1699" spc="33" dirty="0">
                  <a:solidFill>
                    <a:srgbClr val="1A3B29"/>
                  </a:solidFill>
                  <a:latin typeface="Open Sauce"/>
                </a:rPr>
                <a:t> </a:t>
              </a:r>
              <a:r>
                <a:rPr lang="en-US" sz="1699" spc="33" dirty="0" err="1">
                  <a:solidFill>
                    <a:srgbClr val="1A3B29"/>
                  </a:solidFill>
                  <a:latin typeface="Open Sauce"/>
                </a:rPr>
                <a:t>kararlarda</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özelliklerin</a:t>
              </a:r>
              <a:r>
                <a:rPr lang="en-US" sz="1699" spc="33" dirty="0">
                  <a:solidFill>
                    <a:srgbClr val="1A3B29"/>
                  </a:solidFill>
                  <a:latin typeface="Open Sauce"/>
                </a:rPr>
                <a:t>, </a:t>
              </a:r>
              <a:r>
                <a:rPr lang="en-US" sz="1699" spc="33" dirty="0" err="1">
                  <a:solidFill>
                    <a:srgbClr val="1A3B29"/>
                  </a:solidFill>
                  <a:latin typeface="Open Sauce"/>
                </a:rPr>
                <a:t>hassasiyetlerin</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yöre</a:t>
              </a:r>
              <a:r>
                <a:rPr lang="en-US" sz="1699" spc="33" dirty="0">
                  <a:solidFill>
                    <a:srgbClr val="1A3B29"/>
                  </a:solidFill>
                  <a:latin typeface="Open Sauce"/>
                </a:rPr>
                <a:t> </a:t>
              </a:r>
              <a:r>
                <a:rPr lang="en-US" sz="1699" spc="33" dirty="0" err="1">
                  <a:solidFill>
                    <a:srgbClr val="1A3B29"/>
                  </a:solidFill>
                  <a:latin typeface="Open Sauce"/>
                </a:rPr>
                <a:t>halkının</a:t>
              </a:r>
              <a:r>
                <a:rPr lang="en-US" sz="1699" spc="33" dirty="0">
                  <a:solidFill>
                    <a:srgbClr val="1A3B29"/>
                  </a:solidFill>
                  <a:latin typeface="Open Sauce"/>
                </a:rPr>
                <a:t> </a:t>
              </a:r>
              <a:r>
                <a:rPr lang="en-US" sz="1699" spc="33" dirty="0" err="1">
                  <a:solidFill>
                    <a:srgbClr val="1A3B29"/>
                  </a:solidFill>
                  <a:latin typeface="Open Sauce"/>
                </a:rPr>
                <a:t>ihtiyaçlarının</a:t>
              </a:r>
              <a:r>
                <a:rPr lang="en-US" sz="1699" spc="33" dirty="0">
                  <a:solidFill>
                    <a:srgbClr val="1A3B29"/>
                  </a:solidFill>
                  <a:latin typeface="Open Sauce"/>
                </a:rPr>
                <a:t> </a:t>
              </a:r>
              <a:r>
                <a:rPr lang="en-US" sz="1699" spc="33" dirty="0" err="1">
                  <a:solidFill>
                    <a:srgbClr val="1A3B29"/>
                  </a:solidFill>
                  <a:latin typeface="Open Sauce"/>
                </a:rPr>
                <a:t>dikkate</a:t>
              </a:r>
              <a:r>
                <a:rPr lang="en-US" sz="1699" spc="33" dirty="0">
                  <a:solidFill>
                    <a:srgbClr val="1A3B29"/>
                  </a:solidFill>
                  <a:latin typeface="Open Sauce"/>
                </a:rPr>
                <a:t> </a:t>
              </a:r>
              <a:r>
                <a:rPr lang="en-US" sz="1699" spc="33" dirty="0" err="1">
                  <a:solidFill>
                    <a:srgbClr val="1A3B29"/>
                  </a:solidFill>
                  <a:latin typeface="Open Sauce"/>
                </a:rPr>
                <a:t>alınması</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görüşmeler</a:t>
              </a:r>
              <a:r>
                <a:rPr lang="en-US" sz="1699" spc="33" dirty="0">
                  <a:solidFill>
                    <a:srgbClr val="1A3B29"/>
                  </a:solidFill>
                  <a:latin typeface="Open Sauce"/>
                </a:rPr>
                <a:t> </a:t>
              </a:r>
              <a:r>
                <a:rPr lang="en-US" sz="1699" spc="33" dirty="0" err="1">
                  <a:solidFill>
                    <a:srgbClr val="1A3B29"/>
                  </a:solidFill>
                  <a:latin typeface="Open Sauce"/>
                </a:rPr>
                <a:t>yaparız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eserlerin</a:t>
              </a:r>
              <a:r>
                <a:rPr lang="en-US" sz="1699" spc="33" dirty="0">
                  <a:solidFill>
                    <a:srgbClr val="1A3B29"/>
                  </a:solidFill>
                  <a:latin typeface="Open Sauce"/>
                </a:rPr>
                <a:t> </a:t>
              </a:r>
              <a:r>
                <a:rPr lang="en-US" sz="1699" spc="33" dirty="0" err="1">
                  <a:solidFill>
                    <a:srgbClr val="1A3B29"/>
                  </a:solidFill>
                  <a:latin typeface="Open Sauce"/>
                </a:rPr>
                <a:t>korunmasına</a:t>
              </a:r>
              <a:r>
                <a:rPr lang="en-US" sz="1699" spc="33" dirty="0">
                  <a:solidFill>
                    <a:srgbClr val="1A3B29"/>
                  </a:solidFill>
                  <a:latin typeface="Open Sauce"/>
                </a:rPr>
                <a:t> </a:t>
              </a:r>
              <a:r>
                <a:rPr lang="en-US" sz="1699" spc="33" dirty="0" err="1">
                  <a:solidFill>
                    <a:srgbClr val="1A3B29"/>
                  </a:solidFill>
                  <a:latin typeface="Open Sauce"/>
                </a:rPr>
                <a:t>destek</a:t>
              </a:r>
              <a:r>
                <a:rPr lang="en-US" sz="1699" spc="33" dirty="0">
                  <a:solidFill>
                    <a:srgbClr val="1A3B29"/>
                  </a:solidFill>
                  <a:latin typeface="Open Sauce"/>
                </a:rPr>
                <a:t> </a:t>
              </a:r>
              <a:r>
                <a:rPr lang="en-US" sz="1699" spc="33" dirty="0" err="1">
                  <a:solidFill>
                    <a:srgbClr val="1A3B29"/>
                  </a:solidFill>
                  <a:latin typeface="Open Sauce"/>
                </a:rPr>
                <a:t>veririz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Yöre</a:t>
              </a:r>
              <a:r>
                <a:rPr lang="en-US" sz="1699" spc="33" dirty="0">
                  <a:solidFill>
                    <a:srgbClr val="1A3B29"/>
                  </a:solidFill>
                  <a:latin typeface="Open Sauce"/>
                </a:rPr>
                <a:t> </a:t>
              </a:r>
              <a:r>
                <a:rPr lang="en-US" sz="1699" spc="33" dirty="0" err="1">
                  <a:solidFill>
                    <a:srgbClr val="1A3B29"/>
                  </a:solidFill>
                  <a:latin typeface="Open Sauce"/>
                </a:rPr>
                <a:t>halkı</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birlikte</a:t>
              </a:r>
              <a:r>
                <a:rPr lang="en-US" sz="1699" spc="33" dirty="0">
                  <a:solidFill>
                    <a:srgbClr val="1A3B29"/>
                  </a:solidFill>
                  <a:latin typeface="Open Sauce"/>
                </a:rPr>
                <a:t> </a:t>
              </a:r>
              <a:r>
                <a:rPr lang="en-US" sz="1699" spc="33" dirty="0" err="1">
                  <a:solidFill>
                    <a:srgbClr val="1A3B29"/>
                  </a:solidFill>
                  <a:latin typeface="Open Sauce"/>
                </a:rPr>
                <a:t>yardımlaşma</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varlıkları</a:t>
              </a:r>
              <a:r>
                <a:rPr lang="en-US" sz="1699" spc="33" dirty="0">
                  <a:solidFill>
                    <a:srgbClr val="1A3B29"/>
                  </a:solidFill>
                  <a:latin typeface="Open Sauce"/>
                </a:rPr>
                <a:t> </a:t>
              </a:r>
              <a:r>
                <a:rPr lang="en-US" sz="1699" spc="33" dirty="0" err="1">
                  <a:solidFill>
                    <a:srgbClr val="1A3B29"/>
                  </a:solidFill>
                  <a:latin typeface="Open Sauce"/>
                </a:rPr>
                <a:t>koruma</a:t>
              </a:r>
              <a:r>
                <a:rPr lang="en-US" sz="1699" spc="33" dirty="0">
                  <a:solidFill>
                    <a:srgbClr val="1A3B29"/>
                  </a:solidFill>
                  <a:latin typeface="Open Sauce"/>
                </a:rPr>
                <a:t> </a:t>
              </a:r>
              <a:r>
                <a:rPr lang="en-US" sz="1699" spc="33" dirty="0" err="1">
                  <a:solidFill>
                    <a:srgbClr val="1A3B29"/>
                  </a:solidFill>
                  <a:latin typeface="Open Sauce"/>
                </a:rPr>
                <a:t>adına</a:t>
              </a:r>
              <a:r>
                <a:rPr lang="en-US" sz="1699" spc="33" dirty="0">
                  <a:solidFill>
                    <a:srgbClr val="1A3B29"/>
                  </a:solidFill>
                  <a:latin typeface="Open Sauce"/>
                </a:rPr>
                <a:t> </a:t>
              </a:r>
              <a:r>
                <a:rPr lang="en-US" sz="1699" spc="33" dirty="0" err="1">
                  <a:solidFill>
                    <a:srgbClr val="1A3B29"/>
                  </a:solidFill>
                  <a:latin typeface="Open Sauce"/>
                </a:rPr>
                <a:t>çalışmalar</a:t>
              </a:r>
              <a:r>
                <a:rPr lang="en-US" sz="1699" spc="33" dirty="0">
                  <a:solidFill>
                    <a:srgbClr val="1A3B29"/>
                  </a:solidFill>
                  <a:latin typeface="Open Sauce"/>
                </a:rPr>
                <a:t> </a:t>
              </a:r>
              <a:r>
                <a:rPr lang="en-US" sz="1699" spc="33" dirty="0" err="1">
                  <a:solidFill>
                    <a:srgbClr val="1A3B29"/>
                  </a:solidFill>
                  <a:latin typeface="Open Sauce"/>
                </a:rPr>
                <a:t>yapar</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dokunun</a:t>
              </a:r>
              <a:r>
                <a:rPr lang="en-US" sz="1699" spc="33" dirty="0">
                  <a:solidFill>
                    <a:srgbClr val="1A3B29"/>
                  </a:solidFill>
                  <a:latin typeface="Open Sauce"/>
                </a:rPr>
                <a:t> </a:t>
              </a:r>
              <a:r>
                <a:rPr lang="en-US" sz="1699" spc="33" dirty="0" err="1">
                  <a:solidFill>
                    <a:srgbClr val="1A3B29"/>
                  </a:solidFill>
                  <a:latin typeface="Open Sauce"/>
                </a:rPr>
                <a:t>bozulmasının</a:t>
              </a:r>
              <a:r>
                <a:rPr lang="en-US" sz="1699" spc="33" dirty="0">
                  <a:solidFill>
                    <a:srgbClr val="1A3B29"/>
                  </a:solidFill>
                  <a:latin typeface="Open Sauce"/>
                </a:rPr>
                <a:t> </a:t>
              </a:r>
              <a:r>
                <a:rPr lang="en-US" sz="1699" spc="33" dirty="0" err="1">
                  <a:solidFill>
                    <a:srgbClr val="1A3B29"/>
                  </a:solidFill>
                  <a:latin typeface="Open Sauce"/>
                </a:rPr>
                <a:t>önlenmesi</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çalışırız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istihdam</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tedarik</a:t>
              </a:r>
              <a:r>
                <a:rPr lang="en-US" sz="1699" spc="33" dirty="0">
                  <a:solidFill>
                    <a:srgbClr val="1A3B29"/>
                  </a:solidFill>
                  <a:latin typeface="Open Sauce"/>
                </a:rPr>
                <a:t> </a:t>
              </a:r>
              <a:r>
                <a:rPr lang="en-US" sz="1699" spc="33" dirty="0" err="1">
                  <a:solidFill>
                    <a:srgbClr val="1A3B29"/>
                  </a:solidFill>
                  <a:latin typeface="Open Sauce"/>
                </a:rPr>
                <a:t>sağlayarak</a:t>
              </a:r>
              <a:r>
                <a:rPr lang="en-US" sz="1699" spc="33" dirty="0">
                  <a:solidFill>
                    <a:srgbClr val="1A3B29"/>
                  </a:solidFill>
                  <a:latin typeface="Open Sauce"/>
                </a:rPr>
                <a:t> </a:t>
              </a:r>
              <a:r>
                <a:rPr lang="en-US" sz="1699" spc="33" dirty="0" err="1">
                  <a:solidFill>
                    <a:srgbClr val="1A3B29"/>
                  </a:solidFill>
                  <a:latin typeface="Open Sauce"/>
                </a:rPr>
                <a:t>bölge</a:t>
              </a:r>
              <a:r>
                <a:rPr lang="en-US" sz="1699" spc="33" dirty="0">
                  <a:solidFill>
                    <a:srgbClr val="1A3B29"/>
                  </a:solidFill>
                  <a:latin typeface="Open Sauce"/>
                </a:rPr>
                <a:t> </a:t>
              </a:r>
              <a:r>
                <a:rPr lang="en-US" sz="1699" spc="33" dirty="0" err="1">
                  <a:solidFill>
                    <a:srgbClr val="1A3B29"/>
                  </a:solidFill>
                  <a:latin typeface="Open Sauce"/>
                </a:rPr>
                <a:t>ekonomisine</a:t>
              </a:r>
              <a:r>
                <a:rPr lang="en-US" sz="1699" spc="33" dirty="0">
                  <a:solidFill>
                    <a:srgbClr val="1A3B29"/>
                  </a:solidFill>
                  <a:latin typeface="Open Sauce"/>
                </a:rPr>
                <a:t> </a:t>
              </a:r>
              <a:r>
                <a:rPr lang="en-US" sz="1699" spc="33" dirty="0" err="1">
                  <a:solidFill>
                    <a:srgbClr val="1A3B29"/>
                  </a:solidFill>
                  <a:latin typeface="Open Sauce"/>
                </a:rPr>
                <a:t>katkı</a:t>
              </a:r>
              <a:r>
                <a:rPr lang="en-US" sz="1699" spc="33" dirty="0">
                  <a:solidFill>
                    <a:srgbClr val="1A3B29"/>
                  </a:solidFill>
                  <a:latin typeface="Open Sauce"/>
                </a:rPr>
                <a:t> </a:t>
              </a:r>
              <a:r>
                <a:rPr lang="en-US" sz="1699" spc="33" dirty="0" err="1">
                  <a:solidFill>
                    <a:srgbClr val="1A3B29"/>
                  </a:solidFill>
                  <a:latin typeface="Open Sauce"/>
                </a:rPr>
                <a:t>koyulmasını</a:t>
              </a:r>
              <a:r>
                <a:rPr lang="en-US" sz="1699" spc="33" dirty="0">
                  <a:solidFill>
                    <a:srgbClr val="1A3B29"/>
                  </a:solidFill>
                  <a:latin typeface="Open Sauce"/>
                </a:rPr>
                <a:t> </a:t>
              </a:r>
              <a:r>
                <a:rPr lang="en-US" sz="1699" spc="33" dirty="0" err="1">
                  <a:solidFill>
                    <a:srgbClr val="1A3B29"/>
                  </a:solidFill>
                  <a:latin typeface="Open Sauce"/>
                </a:rPr>
                <a:t>sağlarız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Misafirlere</a:t>
              </a:r>
              <a:r>
                <a:rPr lang="en-US" sz="1699" spc="33" dirty="0">
                  <a:solidFill>
                    <a:srgbClr val="1A3B29"/>
                  </a:solidFill>
                  <a:latin typeface="Open Sauce"/>
                </a:rPr>
                <a:t> </a:t>
              </a:r>
              <a:r>
                <a:rPr lang="en-US" sz="1699" spc="33" dirty="0" err="1">
                  <a:solidFill>
                    <a:srgbClr val="1A3B29"/>
                  </a:solidFill>
                  <a:latin typeface="Open Sauce"/>
                </a:rPr>
                <a:t>bölgenin</a:t>
              </a:r>
              <a:r>
                <a:rPr lang="en-US" sz="1699" spc="33" dirty="0">
                  <a:solidFill>
                    <a:srgbClr val="1A3B29"/>
                  </a:solidFill>
                  <a:latin typeface="Open Sauce"/>
                </a:rPr>
                <a:t> </a:t>
              </a:r>
              <a:r>
                <a:rPr lang="en-US" sz="1699" spc="33" dirty="0" err="1">
                  <a:solidFill>
                    <a:srgbClr val="1A3B29"/>
                  </a:solidFill>
                  <a:latin typeface="Open Sauce"/>
                </a:rPr>
                <a:t>yemek</a:t>
              </a:r>
              <a:r>
                <a:rPr lang="en-US" sz="1699" spc="33" dirty="0">
                  <a:solidFill>
                    <a:srgbClr val="1A3B29"/>
                  </a:solidFill>
                  <a:latin typeface="Open Sauce"/>
                </a:rPr>
                <a:t>, </a:t>
              </a:r>
              <a:r>
                <a:rPr lang="en-US" sz="1699" spc="33" dirty="0" err="1">
                  <a:solidFill>
                    <a:srgbClr val="1A3B29"/>
                  </a:solidFill>
                  <a:latin typeface="Open Sauce"/>
                </a:rPr>
                <a:t>aktivite</a:t>
              </a:r>
              <a:r>
                <a:rPr lang="en-US" sz="1699" spc="33" dirty="0">
                  <a:solidFill>
                    <a:srgbClr val="1A3B29"/>
                  </a:solidFill>
                  <a:latin typeface="Open Sauce"/>
                </a:rPr>
                <a:t>, </a:t>
              </a:r>
              <a:r>
                <a:rPr lang="en-US" sz="1699" spc="33" dirty="0" err="1">
                  <a:solidFill>
                    <a:srgbClr val="1A3B29"/>
                  </a:solidFill>
                  <a:latin typeface="Open Sauce"/>
                </a:rPr>
                <a:t>kültür</a:t>
              </a:r>
              <a:r>
                <a:rPr lang="en-US" sz="1699" spc="33" dirty="0">
                  <a:solidFill>
                    <a:srgbClr val="1A3B29"/>
                  </a:solidFill>
                  <a:latin typeface="Open Sauce"/>
                </a:rPr>
                <a:t>, </a:t>
              </a:r>
              <a:r>
                <a:rPr lang="en-US" sz="1699" spc="33" dirty="0" err="1">
                  <a:solidFill>
                    <a:srgbClr val="1A3B29"/>
                  </a:solidFill>
                  <a:latin typeface="Open Sauce"/>
                </a:rPr>
                <a:t>geleneklerinin</a:t>
              </a:r>
              <a:r>
                <a:rPr lang="en-US" sz="1699" spc="33" dirty="0">
                  <a:solidFill>
                    <a:srgbClr val="1A3B29"/>
                  </a:solidFill>
                  <a:latin typeface="Open Sauce"/>
                </a:rPr>
                <a:t> </a:t>
              </a:r>
              <a:r>
                <a:rPr lang="en-US" sz="1699" spc="33" dirty="0" err="1">
                  <a:solidFill>
                    <a:srgbClr val="1A3B29"/>
                  </a:solidFill>
                  <a:latin typeface="Open Sauce"/>
                </a:rPr>
                <a:t>tanıtılmasına</a:t>
              </a:r>
              <a:r>
                <a:rPr lang="en-US" sz="1699" spc="33" dirty="0">
                  <a:solidFill>
                    <a:srgbClr val="1A3B29"/>
                  </a:solidFill>
                  <a:latin typeface="Open Sauce"/>
                </a:rPr>
                <a:t> </a:t>
              </a:r>
              <a:r>
                <a:rPr lang="en-US" sz="1699" spc="33" dirty="0" err="1">
                  <a:solidFill>
                    <a:srgbClr val="1A3B29"/>
                  </a:solidFill>
                  <a:latin typeface="Open Sauce"/>
                </a:rPr>
                <a:t>destek</a:t>
              </a:r>
              <a:r>
                <a:rPr lang="en-US" sz="1699" spc="33" dirty="0">
                  <a:solidFill>
                    <a:srgbClr val="1A3B29"/>
                  </a:solidFill>
                  <a:latin typeface="Open Sauce"/>
                </a:rPr>
                <a:t> </a:t>
              </a:r>
              <a:r>
                <a:rPr lang="en-US" sz="1699" spc="33" dirty="0" err="1">
                  <a:solidFill>
                    <a:srgbClr val="1A3B29"/>
                  </a:solidFill>
                  <a:latin typeface="Open Sauce"/>
                </a:rPr>
                <a:t>verir</a:t>
              </a:r>
              <a:r>
                <a:rPr lang="en-US" sz="1699" spc="33" dirty="0">
                  <a:solidFill>
                    <a:srgbClr val="1A3B29"/>
                  </a:solidFill>
                  <a:latin typeface="Open Sauce"/>
                </a:rPr>
                <a:t>, (</a:t>
              </a:r>
              <a:r>
                <a:rPr lang="en-US" sz="1699" spc="33" dirty="0" err="1">
                  <a:solidFill>
                    <a:srgbClr val="1A3B29"/>
                  </a:solidFill>
                  <a:latin typeface="Open Sauce"/>
                </a:rPr>
                <a:t>dini</a:t>
              </a:r>
              <a:r>
                <a:rPr lang="en-US" sz="1699" spc="33" dirty="0">
                  <a:solidFill>
                    <a:srgbClr val="1A3B29"/>
                  </a:solidFill>
                  <a:latin typeface="Open Sauce"/>
                </a:rPr>
                <a:t> </a:t>
              </a:r>
              <a:r>
                <a:rPr lang="en-US" sz="1699" spc="33" dirty="0" err="1">
                  <a:solidFill>
                    <a:srgbClr val="1A3B29"/>
                  </a:solidFill>
                  <a:latin typeface="Open Sauce"/>
                </a:rPr>
                <a:t>mekânlar</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mekânlar</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zenginlikler</a:t>
              </a:r>
              <a:r>
                <a:rPr lang="en-US" sz="1699" spc="33" dirty="0">
                  <a:solidFill>
                    <a:srgbClr val="1A3B29"/>
                  </a:solidFill>
                  <a:latin typeface="Open Sauce"/>
                </a:rPr>
                <a:t> </a:t>
              </a:r>
              <a:r>
                <a:rPr lang="en-US" sz="1699" spc="33" dirty="0" err="1">
                  <a:solidFill>
                    <a:srgbClr val="1A3B29"/>
                  </a:solidFill>
                  <a:latin typeface="Open Sauce"/>
                </a:rPr>
                <a:t>v.b</a:t>
              </a:r>
              <a:r>
                <a:rPr lang="en-US" sz="1699" spc="33" dirty="0">
                  <a:solidFill>
                    <a:srgbClr val="1A3B29"/>
                  </a:solidFill>
                  <a:latin typeface="Open Sauce"/>
                </a:rPr>
                <a:t>) </a:t>
              </a:r>
              <a:r>
                <a:rPr lang="en-US" sz="1699" spc="33" dirty="0" err="1">
                  <a:solidFill>
                    <a:srgbClr val="1A3B29"/>
                  </a:solidFill>
                  <a:latin typeface="Open Sauce"/>
                </a:rPr>
                <a:t>bunun</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öncelikle</a:t>
              </a:r>
              <a:r>
                <a:rPr lang="en-US" sz="1699" spc="33" dirty="0">
                  <a:solidFill>
                    <a:srgbClr val="1A3B29"/>
                  </a:solidFill>
                  <a:latin typeface="Open Sauce"/>
                </a:rPr>
                <a:t> </a:t>
              </a:r>
              <a:r>
                <a:rPr lang="en-US" sz="1699" spc="33" dirty="0" err="1">
                  <a:solidFill>
                    <a:srgbClr val="1A3B29"/>
                  </a:solidFill>
                  <a:latin typeface="Open Sauce"/>
                </a:rPr>
                <a:t>çalışanların</a:t>
              </a:r>
              <a:r>
                <a:rPr lang="en-US" sz="1699" spc="33" dirty="0">
                  <a:solidFill>
                    <a:srgbClr val="1A3B29"/>
                  </a:solidFill>
                  <a:latin typeface="Open Sauce"/>
                </a:rPr>
                <a:t> </a:t>
              </a:r>
              <a:r>
                <a:rPr lang="en-US" sz="1699" spc="33" dirty="0" err="1">
                  <a:solidFill>
                    <a:srgbClr val="1A3B29"/>
                  </a:solidFill>
                  <a:latin typeface="Open Sauce"/>
                </a:rPr>
                <a:t>bu</a:t>
              </a:r>
              <a:r>
                <a:rPr lang="en-US" sz="1699" spc="33" dirty="0">
                  <a:solidFill>
                    <a:srgbClr val="1A3B29"/>
                  </a:solidFill>
                  <a:latin typeface="Open Sauce"/>
                </a:rPr>
                <a:t> </a:t>
              </a:r>
              <a:r>
                <a:rPr lang="en-US" sz="1699" spc="33" dirty="0" err="1">
                  <a:solidFill>
                    <a:srgbClr val="1A3B29"/>
                  </a:solidFill>
                  <a:latin typeface="Open Sauce"/>
                </a:rPr>
                <a:t>konuda</a:t>
              </a:r>
              <a:r>
                <a:rPr lang="en-US" sz="1699" spc="33" dirty="0">
                  <a:solidFill>
                    <a:srgbClr val="1A3B29"/>
                  </a:solidFill>
                  <a:latin typeface="Open Sauce"/>
                </a:rPr>
                <a:t> </a:t>
              </a:r>
              <a:r>
                <a:rPr lang="en-US" sz="1699" spc="33" dirty="0" err="1">
                  <a:solidFill>
                    <a:srgbClr val="1A3B29"/>
                  </a:solidFill>
                  <a:latin typeface="Open Sauce"/>
                </a:rPr>
                <a:t>eğitilmesini</a:t>
              </a:r>
              <a:r>
                <a:rPr lang="en-US" sz="1699" spc="33" dirty="0">
                  <a:solidFill>
                    <a:srgbClr val="1A3B29"/>
                  </a:solidFill>
                  <a:latin typeface="Open Sauce"/>
                </a:rPr>
                <a:t> </a:t>
              </a:r>
              <a:r>
                <a:rPr lang="en-US" sz="1699" spc="33" dirty="0" err="1">
                  <a:solidFill>
                    <a:srgbClr val="1A3B29"/>
                  </a:solidFill>
                  <a:latin typeface="Open Sauce"/>
                </a:rPr>
                <a:t>sağlarız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Varlığımızın</a:t>
              </a:r>
              <a:r>
                <a:rPr lang="en-US" sz="1699" spc="33" dirty="0">
                  <a:solidFill>
                    <a:srgbClr val="1A3B29"/>
                  </a:solidFill>
                  <a:latin typeface="Open Sauce"/>
                </a:rPr>
                <a:t>, </a:t>
              </a:r>
              <a:r>
                <a:rPr lang="en-US" sz="1699" spc="33" dirty="0" err="1">
                  <a:solidFill>
                    <a:srgbClr val="1A3B29"/>
                  </a:solidFill>
                  <a:latin typeface="Open Sauce"/>
                </a:rPr>
                <a:t>ev</a:t>
              </a:r>
              <a:r>
                <a:rPr lang="en-US" sz="1699" spc="33" dirty="0">
                  <a:solidFill>
                    <a:srgbClr val="1A3B29"/>
                  </a:solidFill>
                  <a:latin typeface="Open Sauce"/>
                </a:rPr>
                <a:t> </a:t>
              </a:r>
              <a:r>
                <a:rPr lang="en-US" sz="1699" spc="33" dirty="0" err="1">
                  <a:solidFill>
                    <a:srgbClr val="1A3B29"/>
                  </a:solidFill>
                  <a:latin typeface="Open Sauce"/>
                </a:rPr>
                <a:t>sahibi</a:t>
              </a:r>
              <a:r>
                <a:rPr lang="en-US" sz="1699" spc="33" dirty="0">
                  <a:solidFill>
                    <a:srgbClr val="1A3B29"/>
                  </a:solidFill>
                  <a:latin typeface="Open Sauce"/>
                </a:rPr>
                <a:t> </a:t>
              </a:r>
              <a:r>
                <a:rPr lang="en-US" sz="1699" spc="33" dirty="0" err="1">
                  <a:solidFill>
                    <a:srgbClr val="1A3B29"/>
                  </a:solidFill>
                  <a:latin typeface="Open Sauce"/>
                </a:rPr>
                <a:t>ülkelerin</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kimliği</a:t>
              </a:r>
              <a:r>
                <a:rPr lang="en-US" sz="1699" spc="33" dirty="0">
                  <a:solidFill>
                    <a:srgbClr val="1A3B29"/>
                  </a:solidFill>
                  <a:latin typeface="Open Sauce"/>
                </a:rPr>
                <a:t> </a:t>
              </a:r>
              <a:r>
                <a:rPr lang="en-US" sz="1699" spc="33" dirty="0" err="1">
                  <a:solidFill>
                    <a:srgbClr val="1A3B29"/>
                  </a:solidFill>
                  <a:latin typeface="Open Sauce"/>
                </a:rPr>
                <a:t>üzerinde</a:t>
              </a:r>
              <a:r>
                <a:rPr lang="en-US" sz="1699" spc="33" dirty="0">
                  <a:solidFill>
                    <a:srgbClr val="1A3B29"/>
                  </a:solidFill>
                  <a:latin typeface="Open Sauce"/>
                </a:rPr>
                <a:t> </a:t>
              </a:r>
              <a:r>
                <a:rPr lang="en-US" sz="1699" spc="33" dirty="0" err="1">
                  <a:solidFill>
                    <a:srgbClr val="1A3B29"/>
                  </a:solidFill>
                  <a:latin typeface="Open Sauce"/>
                </a:rPr>
                <a:t>olumsuz</a:t>
              </a:r>
              <a:r>
                <a:rPr lang="en-US" sz="1699" spc="33" dirty="0">
                  <a:solidFill>
                    <a:srgbClr val="1A3B29"/>
                  </a:solidFill>
                  <a:latin typeface="Open Sauce"/>
                </a:rPr>
                <a:t> </a:t>
              </a:r>
              <a:r>
                <a:rPr lang="en-US" sz="1699" spc="33" dirty="0" err="1">
                  <a:solidFill>
                    <a:srgbClr val="1A3B29"/>
                  </a:solidFill>
                  <a:latin typeface="Open Sauce"/>
                </a:rPr>
                <a:t>bir</a:t>
              </a:r>
              <a:r>
                <a:rPr lang="en-US" sz="1699" spc="33" dirty="0">
                  <a:solidFill>
                    <a:srgbClr val="1A3B29"/>
                  </a:solidFill>
                  <a:latin typeface="Open Sauce"/>
                </a:rPr>
                <a:t> </a:t>
              </a:r>
              <a:r>
                <a:rPr lang="en-US" sz="1699" spc="33" dirty="0" err="1">
                  <a:solidFill>
                    <a:srgbClr val="1A3B29"/>
                  </a:solidFill>
                  <a:latin typeface="Open Sauce"/>
                </a:rPr>
                <a:t>etkisi</a:t>
              </a:r>
              <a:r>
                <a:rPr lang="en-US" sz="1699" spc="33" dirty="0">
                  <a:solidFill>
                    <a:srgbClr val="1A3B29"/>
                  </a:solidFill>
                  <a:latin typeface="Open Sauce"/>
                </a:rPr>
                <a:t> </a:t>
              </a:r>
              <a:r>
                <a:rPr lang="en-US" sz="1699" spc="33" dirty="0" err="1">
                  <a:solidFill>
                    <a:srgbClr val="1A3B29"/>
                  </a:solidFill>
                  <a:latin typeface="Open Sauce"/>
                </a:rPr>
                <a:t>bulunmaması</a:t>
              </a:r>
              <a:r>
                <a:rPr lang="en-US" sz="1699" spc="33" dirty="0">
                  <a:solidFill>
                    <a:srgbClr val="1A3B29"/>
                  </a:solidFill>
                  <a:latin typeface="Open Sauce"/>
                </a:rPr>
                <a:t> </a:t>
              </a:r>
              <a:r>
                <a:rPr lang="en-US" sz="1699" spc="33" dirty="0" err="1">
                  <a:solidFill>
                    <a:srgbClr val="1A3B29"/>
                  </a:solidFill>
                  <a:latin typeface="Open Sauce"/>
                </a:rPr>
                <a:t>çok</a:t>
              </a:r>
              <a:r>
                <a:rPr lang="en-US" sz="1699" spc="33" dirty="0">
                  <a:solidFill>
                    <a:srgbClr val="1A3B29"/>
                  </a:solidFill>
                  <a:latin typeface="Open Sauce"/>
                </a:rPr>
                <a:t> </a:t>
              </a:r>
              <a:r>
                <a:rPr lang="en-US" sz="1699" spc="33" dirty="0" err="1">
                  <a:solidFill>
                    <a:srgbClr val="1A3B29"/>
                  </a:solidFill>
                  <a:latin typeface="Open Sauce"/>
                </a:rPr>
                <a:t>önemlidir</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Kendimizde</a:t>
              </a:r>
              <a:r>
                <a:rPr lang="en-US" sz="1699" spc="33" dirty="0">
                  <a:solidFill>
                    <a:srgbClr val="1A3B29"/>
                  </a:solidFill>
                  <a:latin typeface="Open Sauce"/>
                </a:rPr>
                <a:t> </a:t>
              </a:r>
              <a:r>
                <a:rPr lang="en-US" sz="1699" spc="33" dirty="0" err="1">
                  <a:solidFill>
                    <a:srgbClr val="1A3B29"/>
                  </a:solidFill>
                  <a:latin typeface="Open Sauce"/>
                </a:rPr>
                <a:t>güçlü</a:t>
              </a:r>
              <a:r>
                <a:rPr lang="en-US" sz="1699" spc="33" dirty="0">
                  <a:solidFill>
                    <a:srgbClr val="1A3B29"/>
                  </a:solidFill>
                  <a:latin typeface="Open Sauce"/>
                </a:rPr>
                <a:t> </a:t>
              </a:r>
              <a:r>
                <a:rPr lang="en-US" sz="1699" spc="33" dirty="0" err="1">
                  <a:solidFill>
                    <a:srgbClr val="1A3B29"/>
                  </a:solidFill>
                  <a:latin typeface="Open Sauce"/>
                </a:rPr>
                <a:t>bir</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farkındalık</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saygı</a:t>
              </a:r>
              <a:r>
                <a:rPr lang="en-US" sz="1699" spc="33" dirty="0">
                  <a:solidFill>
                    <a:srgbClr val="1A3B29"/>
                  </a:solidFill>
                  <a:latin typeface="Open Sauce"/>
                </a:rPr>
                <a:t> </a:t>
              </a:r>
              <a:r>
                <a:rPr lang="en-US" sz="1699" spc="33" dirty="0" err="1">
                  <a:solidFill>
                    <a:srgbClr val="1A3B29"/>
                  </a:solidFill>
                  <a:latin typeface="Open Sauce"/>
                </a:rPr>
                <a:t>sağlamaya</a:t>
              </a:r>
              <a:r>
                <a:rPr lang="en-US" sz="1699" spc="33" dirty="0">
                  <a:solidFill>
                    <a:srgbClr val="1A3B29"/>
                  </a:solidFill>
                  <a:latin typeface="Open Sauce"/>
                </a:rPr>
                <a:t> </a:t>
              </a:r>
              <a:r>
                <a:rPr lang="en-US" sz="1699" spc="33" dirty="0" err="1">
                  <a:solidFill>
                    <a:srgbClr val="1A3B29"/>
                  </a:solidFill>
                  <a:latin typeface="Open Sauce"/>
                </a:rPr>
                <a:t>çalışıyoruz</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Tesis</a:t>
              </a:r>
              <a:r>
                <a:rPr lang="en-US" sz="1699" spc="33" dirty="0">
                  <a:solidFill>
                    <a:srgbClr val="1A3B29"/>
                  </a:solidFill>
                  <a:latin typeface="Open Sauce"/>
                </a:rPr>
                <a:t> </a:t>
              </a:r>
              <a:r>
                <a:rPr lang="en-US" sz="1699" spc="33" dirty="0" err="1">
                  <a:solidFill>
                    <a:srgbClr val="1A3B29"/>
                  </a:solidFill>
                  <a:latin typeface="Open Sauce"/>
                </a:rPr>
                <a:t>olarak</a:t>
              </a:r>
              <a:r>
                <a:rPr lang="en-US" sz="1699" spc="33" dirty="0">
                  <a:solidFill>
                    <a:srgbClr val="1A3B29"/>
                  </a:solidFill>
                  <a:latin typeface="Open Sauce"/>
                </a:rPr>
                <a:t> </a:t>
              </a:r>
              <a:r>
                <a:rPr lang="en-US" sz="1699" spc="33" dirty="0" err="1">
                  <a:solidFill>
                    <a:srgbClr val="1A3B29"/>
                  </a:solidFill>
                  <a:latin typeface="Open Sauce"/>
                </a:rPr>
                <a:t>güçlü</a:t>
              </a:r>
              <a:r>
                <a:rPr lang="en-US" sz="1699" spc="33" dirty="0">
                  <a:solidFill>
                    <a:srgbClr val="1A3B29"/>
                  </a:solidFill>
                  <a:latin typeface="Open Sauce"/>
                </a:rPr>
                <a:t> </a:t>
              </a:r>
              <a:r>
                <a:rPr lang="en-US" sz="1699" spc="33" dirty="0" err="1">
                  <a:solidFill>
                    <a:srgbClr val="1A3B29"/>
                  </a:solidFill>
                  <a:latin typeface="Open Sauce"/>
                </a:rPr>
                <a:t>bir</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farkındalık</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saygı</a:t>
              </a:r>
              <a:r>
                <a:rPr lang="en-US" sz="1699" spc="33" dirty="0">
                  <a:solidFill>
                    <a:srgbClr val="1A3B29"/>
                  </a:solidFill>
                  <a:latin typeface="Open Sauce"/>
                </a:rPr>
                <a:t> </a:t>
              </a:r>
              <a:r>
                <a:rPr lang="en-US" sz="1699" spc="33" dirty="0" err="1">
                  <a:solidFill>
                    <a:srgbClr val="1A3B29"/>
                  </a:solidFill>
                  <a:latin typeface="Open Sauce"/>
                </a:rPr>
                <a:t>sağlamayı</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ruhsal</a:t>
              </a:r>
              <a:r>
                <a:rPr lang="en-US" sz="1699" spc="33" dirty="0">
                  <a:solidFill>
                    <a:srgbClr val="1A3B29"/>
                  </a:solidFill>
                  <a:latin typeface="Open Sauce"/>
                </a:rPr>
                <a:t> </a:t>
              </a:r>
              <a:r>
                <a:rPr lang="en-US" sz="1699" spc="33" dirty="0" err="1">
                  <a:solidFill>
                    <a:srgbClr val="1A3B29"/>
                  </a:solidFill>
                  <a:latin typeface="Open Sauce"/>
                </a:rPr>
                <a:t>açıdan</a:t>
              </a:r>
              <a:r>
                <a:rPr lang="en-US" sz="1699" spc="33" dirty="0">
                  <a:solidFill>
                    <a:srgbClr val="1A3B29"/>
                  </a:solidFill>
                  <a:latin typeface="Open Sauce"/>
                </a:rPr>
                <a:t> </a:t>
              </a:r>
              <a:r>
                <a:rPr lang="en-US" sz="1699" spc="33" dirty="0" err="1">
                  <a:solidFill>
                    <a:srgbClr val="1A3B29"/>
                  </a:solidFill>
                  <a:latin typeface="Open Sauce"/>
                </a:rPr>
                <a:t>önemli</a:t>
              </a:r>
              <a:r>
                <a:rPr lang="en-US" sz="1699" spc="33" dirty="0">
                  <a:solidFill>
                    <a:srgbClr val="1A3B29"/>
                  </a:solidFill>
                  <a:latin typeface="Open Sauce"/>
                </a:rPr>
                <a:t> </a:t>
              </a:r>
              <a:r>
                <a:rPr lang="en-US" sz="1699" spc="33" dirty="0" err="1">
                  <a:solidFill>
                    <a:srgbClr val="1A3B29"/>
                  </a:solidFill>
                  <a:latin typeface="Open Sauce"/>
                </a:rPr>
                <a:t>alanların</a:t>
              </a:r>
              <a:r>
                <a:rPr lang="en-US" sz="1699" spc="33" dirty="0">
                  <a:solidFill>
                    <a:srgbClr val="1A3B29"/>
                  </a:solidFill>
                  <a:latin typeface="Open Sauce"/>
                </a:rPr>
                <a:t> </a:t>
              </a:r>
              <a:r>
                <a:rPr lang="en-US" sz="1699" spc="33" dirty="0" err="1">
                  <a:solidFill>
                    <a:srgbClr val="1A3B29"/>
                  </a:solidFill>
                  <a:latin typeface="Open Sauce"/>
                </a:rPr>
                <a:t>korunmasına</a:t>
              </a:r>
              <a:r>
                <a:rPr lang="en-US" sz="1699" spc="33" dirty="0">
                  <a:solidFill>
                    <a:srgbClr val="1A3B29"/>
                  </a:solidFill>
                  <a:latin typeface="Open Sauce"/>
                </a:rPr>
                <a:t> </a:t>
              </a:r>
              <a:r>
                <a:rPr lang="en-US" sz="1699" spc="33" dirty="0" err="1">
                  <a:solidFill>
                    <a:srgbClr val="1A3B29"/>
                  </a:solidFill>
                  <a:latin typeface="Open Sauce"/>
                </a:rPr>
                <a:t>katkıda</a:t>
              </a:r>
              <a:r>
                <a:rPr lang="en-US" sz="1699" spc="33" dirty="0">
                  <a:solidFill>
                    <a:srgbClr val="1A3B29"/>
                  </a:solidFill>
                  <a:latin typeface="Open Sauce"/>
                </a:rPr>
                <a:t> </a:t>
              </a:r>
              <a:r>
                <a:rPr lang="en-US" sz="1699" spc="33" dirty="0" err="1">
                  <a:solidFill>
                    <a:srgbClr val="1A3B29"/>
                  </a:solidFill>
                  <a:latin typeface="Open Sauce"/>
                </a:rPr>
                <a:t>bulunmayı</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yöre</a:t>
              </a:r>
              <a:r>
                <a:rPr lang="en-US" sz="1699" spc="33" dirty="0">
                  <a:solidFill>
                    <a:srgbClr val="1A3B29"/>
                  </a:solidFill>
                  <a:latin typeface="Open Sauce"/>
                </a:rPr>
                <a:t> </a:t>
              </a:r>
              <a:r>
                <a:rPr lang="en-US" sz="1699" spc="33" dirty="0" err="1">
                  <a:solidFill>
                    <a:srgbClr val="1A3B29"/>
                  </a:solidFill>
                  <a:latin typeface="Open Sauce"/>
                </a:rPr>
                <a:t>halkı</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birlikte</a:t>
              </a:r>
              <a:r>
                <a:rPr lang="en-US" sz="1699" spc="33" dirty="0">
                  <a:solidFill>
                    <a:srgbClr val="1A3B29"/>
                  </a:solidFill>
                  <a:latin typeface="Open Sauce"/>
                </a:rPr>
                <a:t> </a:t>
              </a:r>
              <a:r>
                <a:rPr lang="en-US" sz="1699" spc="33" dirty="0" err="1">
                  <a:solidFill>
                    <a:srgbClr val="1A3B29"/>
                  </a:solidFill>
                  <a:latin typeface="Open Sauce"/>
                </a:rPr>
                <a:t>yardımlaşarak</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dokunun</a:t>
              </a:r>
              <a:r>
                <a:rPr lang="en-US" sz="1699" spc="33" dirty="0">
                  <a:solidFill>
                    <a:srgbClr val="1A3B29"/>
                  </a:solidFill>
                  <a:latin typeface="Open Sauce"/>
                </a:rPr>
                <a:t> </a:t>
              </a:r>
              <a:r>
                <a:rPr lang="en-US" sz="1699" spc="33" dirty="0" err="1">
                  <a:solidFill>
                    <a:srgbClr val="1A3B29"/>
                  </a:solidFill>
                  <a:latin typeface="Open Sauce"/>
                </a:rPr>
                <a:t>bozulmasını</a:t>
              </a:r>
              <a:r>
                <a:rPr lang="en-US" sz="1699" spc="33" dirty="0">
                  <a:solidFill>
                    <a:srgbClr val="1A3B29"/>
                  </a:solidFill>
                  <a:latin typeface="Open Sauce"/>
                </a:rPr>
                <a:t> </a:t>
              </a:r>
              <a:r>
                <a:rPr lang="en-US" sz="1699" spc="33" dirty="0" err="1">
                  <a:solidFill>
                    <a:srgbClr val="1A3B29"/>
                  </a:solidFill>
                  <a:latin typeface="Open Sauce"/>
                </a:rPr>
                <a:t>önlemeyi</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Misafirlerimize</a:t>
              </a:r>
              <a:r>
                <a:rPr lang="en-US" sz="1699" spc="33" dirty="0">
                  <a:solidFill>
                    <a:srgbClr val="1A3B29"/>
                  </a:solidFill>
                  <a:latin typeface="Open Sauce"/>
                </a:rPr>
                <a:t> </a:t>
              </a:r>
              <a:r>
                <a:rPr lang="en-US" sz="1699" spc="33" dirty="0" err="1">
                  <a:solidFill>
                    <a:srgbClr val="1A3B29"/>
                  </a:solidFill>
                  <a:latin typeface="Open Sauce"/>
                </a:rPr>
                <a:t>ülkemizin</a:t>
              </a:r>
              <a:r>
                <a:rPr lang="en-US" sz="1699" spc="33" dirty="0">
                  <a:solidFill>
                    <a:srgbClr val="1A3B29"/>
                  </a:solidFill>
                  <a:latin typeface="Open Sauce"/>
                </a:rPr>
                <a:t> </a:t>
              </a:r>
              <a:r>
                <a:rPr lang="en-US" sz="1699" spc="33" dirty="0" err="1">
                  <a:solidFill>
                    <a:srgbClr val="1A3B29"/>
                  </a:solidFill>
                  <a:latin typeface="Open Sauce"/>
                </a:rPr>
                <a:t>öz</a:t>
              </a:r>
              <a:r>
                <a:rPr lang="en-US" sz="1699" spc="33" dirty="0">
                  <a:solidFill>
                    <a:srgbClr val="1A3B29"/>
                  </a:solidFill>
                  <a:latin typeface="Open Sauce"/>
                </a:rPr>
                <a:t> </a:t>
              </a:r>
              <a:r>
                <a:rPr lang="en-US" sz="1699" spc="33" dirty="0" err="1">
                  <a:solidFill>
                    <a:srgbClr val="1A3B29"/>
                  </a:solidFill>
                  <a:latin typeface="Open Sauce"/>
                </a:rPr>
                <a:t>değerlerini</a:t>
              </a:r>
              <a:r>
                <a:rPr lang="en-US" sz="1699" spc="33" dirty="0">
                  <a:solidFill>
                    <a:srgbClr val="1A3B29"/>
                  </a:solidFill>
                  <a:latin typeface="Open Sauce"/>
                </a:rPr>
                <a:t> </a:t>
              </a:r>
              <a:r>
                <a:rPr lang="en-US" sz="1699" spc="33" dirty="0" err="1">
                  <a:solidFill>
                    <a:srgbClr val="1A3B29"/>
                  </a:solidFill>
                  <a:latin typeface="Open Sauce"/>
                </a:rPr>
                <a:t>deneyebilmeleri</a:t>
              </a:r>
              <a:r>
                <a:rPr lang="en-US" sz="1699" spc="33" dirty="0">
                  <a:solidFill>
                    <a:srgbClr val="1A3B29"/>
                  </a:solidFill>
                  <a:latin typeface="Open Sauce"/>
                </a:rPr>
                <a:t> </a:t>
              </a:r>
              <a:r>
                <a:rPr lang="en-US" sz="1699" spc="33" dirty="0" err="1">
                  <a:solidFill>
                    <a:srgbClr val="1A3B29"/>
                  </a:solidFill>
                  <a:latin typeface="Open Sauce"/>
                </a:rPr>
                <a:t>için</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doğal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yerleri</a:t>
              </a:r>
              <a:r>
                <a:rPr lang="en-US" sz="1699" spc="33" dirty="0">
                  <a:solidFill>
                    <a:srgbClr val="1A3B29"/>
                  </a:solidFill>
                  <a:latin typeface="Open Sauce"/>
                </a:rPr>
                <a:t> </a:t>
              </a:r>
              <a:r>
                <a:rPr lang="en-US" sz="1699" spc="33" dirty="0" err="1">
                  <a:solidFill>
                    <a:srgbClr val="1A3B29"/>
                  </a:solidFill>
                  <a:latin typeface="Open Sauce"/>
                </a:rPr>
                <a:t>tanıtmayı</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tarihsel</a:t>
              </a:r>
              <a:r>
                <a:rPr lang="en-US" sz="1699" spc="33" dirty="0">
                  <a:solidFill>
                    <a:srgbClr val="1A3B29"/>
                  </a:solidFill>
                  <a:latin typeface="Open Sauce"/>
                </a:rPr>
                <a:t>,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ruhsal</a:t>
              </a:r>
              <a:r>
                <a:rPr lang="en-US" sz="1699" spc="33" dirty="0">
                  <a:solidFill>
                    <a:srgbClr val="1A3B29"/>
                  </a:solidFill>
                  <a:latin typeface="Open Sauce"/>
                </a:rPr>
                <a:t> </a:t>
              </a:r>
              <a:r>
                <a:rPr lang="en-US" sz="1699" spc="33" dirty="0" err="1">
                  <a:solidFill>
                    <a:srgbClr val="1A3B29"/>
                  </a:solidFill>
                  <a:latin typeface="Open Sauce"/>
                </a:rPr>
                <a:t>açıdan</a:t>
              </a:r>
              <a:r>
                <a:rPr lang="en-US" sz="1699" spc="33" dirty="0">
                  <a:solidFill>
                    <a:srgbClr val="1A3B29"/>
                  </a:solidFill>
                  <a:latin typeface="Open Sauce"/>
                </a:rPr>
                <a:t> </a:t>
              </a:r>
              <a:r>
                <a:rPr lang="en-US" sz="1699" spc="33" dirty="0" err="1">
                  <a:solidFill>
                    <a:srgbClr val="1A3B29"/>
                  </a:solidFill>
                  <a:latin typeface="Open Sauce"/>
                </a:rPr>
                <a:t>önemli</a:t>
              </a:r>
              <a:r>
                <a:rPr lang="en-US" sz="1699" spc="33" dirty="0">
                  <a:solidFill>
                    <a:srgbClr val="1A3B29"/>
                  </a:solidFill>
                  <a:latin typeface="Open Sauce"/>
                </a:rPr>
                <a:t> </a:t>
              </a:r>
              <a:r>
                <a:rPr lang="en-US" sz="1699" spc="33" dirty="0" err="1">
                  <a:solidFill>
                    <a:srgbClr val="1A3B29"/>
                  </a:solidFill>
                  <a:latin typeface="Open Sauce"/>
                </a:rPr>
                <a:t>yerleri</a:t>
              </a:r>
              <a:r>
                <a:rPr lang="en-US" sz="1699" spc="33" dirty="0">
                  <a:solidFill>
                    <a:srgbClr val="1A3B29"/>
                  </a:solidFill>
                  <a:latin typeface="Open Sauce"/>
                </a:rPr>
                <a:t> </a:t>
              </a:r>
              <a:r>
                <a:rPr lang="en-US" sz="1699" spc="33" dirty="0" err="1">
                  <a:solidFill>
                    <a:srgbClr val="1A3B29"/>
                  </a:solidFill>
                  <a:latin typeface="Open Sauce"/>
                </a:rPr>
                <a:t>ziyaretleri</a:t>
              </a:r>
              <a:r>
                <a:rPr lang="en-US" sz="1699" spc="33" dirty="0">
                  <a:solidFill>
                    <a:srgbClr val="1A3B29"/>
                  </a:solidFill>
                  <a:latin typeface="Open Sauce"/>
                </a:rPr>
                <a:t> </a:t>
              </a:r>
              <a:r>
                <a:rPr lang="en-US" sz="1699" spc="33" dirty="0" err="1">
                  <a:solidFill>
                    <a:srgbClr val="1A3B29"/>
                  </a:solidFill>
                  <a:latin typeface="Open Sauce"/>
                </a:rPr>
                <a:t>esnasında</a:t>
              </a:r>
              <a:r>
                <a:rPr lang="en-US" sz="1699" spc="33" dirty="0">
                  <a:solidFill>
                    <a:srgbClr val="1A3B29"/>
                  </a:solidFill>
                  <a:latin typeface="Open Sauce"/>
                </a:rPr>
                <a:t> </a:t>
              </a:r>
              <a:r>
                <a:rPr lang="en-US" sz="1699" spc="33" dirty="0" err="1">
                  <a:solidFill>
                    <a:srgbClr val="1A3B29"/>
                  </a:solidFill>
                  <a:latin typeface="Open Sauce"/>
                </a:rPr>
                <a:t>kurallara</a:t>
              </a:r>
              <a:r>
                <a:rPr lang="en-US" sz="1699" spc="33" dirty="0">
                  <a:solidFill>
                    <a:srgbClr val="1A3B29"/>
                  </a:solidFill>
                  <a:latin typeface="Open Sauce"/>
                </a:rPr>
                <a:t> </a:t>
              </a:r>
              <a:r>
                <a:rPr lang="en-US" sz="1699" spc="33" dirty="0" err="1">
                  <a:solidFill>
                    <a:srgbClr val="1A3B29"/>
                  </a:solidFill>
                  <a:latin typeface="Open Sauce"/>
                </a:rPr>
                <a:t>uyulmasını</a:t>
              </a:r>
              <a:r>
                <a:rPr lang="en-US" sz="1699" spc="33" dirty="0">
                  <a:solidFill>
                    <a:srgbClr val="1A3B29"/>
                  </a:solidFill>
                  <a:latin typeface="Open Sauce"/>
                </a:rPr>
                <a:t> </a:t>
              </a:r>
              <a:r>
                <a:rPr lang="en-US" sz="1699" spc="33" dirty="0" err="1">
                  <a:solidFill>
                    <a:srgbClr val="1A3B29"/>
                  </a:solidFill>
                  <a:latin typeface="Open Sauce"/>
                </a:rPr>
                <a:t>sağlamayı</a:t>
              </a:r>
              <a:r>
                <a:rPr lang="en-US" sz="1699" spc="33" dirty="0">
                  <a:solidFill>
                    <a:srgbClr val="1A3B29"/>
                  </a:solidFill>
                  <a:latin typeface="Open Sauce"/>
                </a:rPr>
                <a:t> (</a:t>
              </a:r>
              <a:r>
                <a:rPr lang="en-US" sz="1699" spc="33" dirty="0" err="1">
                  <a:solidFill>
                    <a:srgbClr val="1A3B29"/>
                  </a:solidFill>
                  <a:latin typeface="Open Sauce"/>
                </a:rPr>
                <a:t>çöp</a:t>
              </a:r>
              <a:r>
                <a:rPr lang="en-US" sz="1699" spc="33" dirty="0">
                  <a:solidFill>
                    <a:srgbClr val="1A3B29"/>
                  </a:solidFill>
                  <a:latin typeface="Open Sauce"/>
                </a:rPr>
                <a:t> </a:t>
              </a:r>
              <a:r>
                <a:rPr lang="en-US" sz="1699" spc="33" dirty="0" err="1">
                  <a:solidFill>
                    <a:srgbClr val="1A3B29"/>
                  </a:solidFill>
                  <a:latin typeface="Open Sauce"/>
                </a:rPr>
                <a:t>bidonlarını</a:t>
              </a:r>
              <a:r>
                <a:rPr lang="en-US" sz="1699" spc="33" dirty="0">
                  <a:solidFill>
                    <a:srgbClr val="1A3B29"/>
                  </a:solidFill>
                  <a:latin typeface="Open Sauce"/>
                </a:rPr>
                <a:t> </a:t>
              </a:r>
              <a:r>
                <a:rPr lang="en-US" sz="1699" spc="33" dirty="0" err="1">
                  <a:solidFill>
                    <a:srgbClr val="1A3B29"/>
                  </a:solidFill>
                  <a:latin typeface="Open Sauce"/>
                </a:rPr>
                <a:t>kullanmayı</a:t>
              </a:r>
              <a:r>
                <a:rPr lang="en-US" sz="1699" spc="33" dirty="0">
                  <a:solidFill>
                    <a:srgbClr val="1A3B29"/>
                  </a:solidFill>
                  <a:latin typeface="Open Sauce"/>
                </a:rPr>
                <a:t>, </a:t>
              </a:r>
              <a:r>
                <a:rPr lang="en-US" sz="1699" spc="33" dirty="0" err="1">
                  <a:solidFill>
                    <a:srgbClr val="1A3B29"/>
                  </a:solidFill>
                  <a:latin typeface="Open Sauce"/>
                </a:rPr>
                <a:t>sigara</a:t>
              </a:r>
              <a:r>
                <a:rPr lang="en-US" sz="1699" spc="33" dirty="0">
                  <a:solidFill>
                    <a:srgbClr val="1A3B29"/>
                  </a:solidFill>
                  <a:latin typeface="Open Sauce"/>
                </a:rPr>
                <a:t> </a:t>
              </a:r>
              <a:r>
                <a:rPr lang="en-US" sz="1699" spc="33" dirty="0" err="1">
                  <a:solidFill>
                    <a:srgbClr val="1A3B29"/>
                  </a:solidFill>
                  <a:latin typeface="Open Sauce"/>
                </a:rPr>
                <a:t>içmemeyi</a:t>
              </a:r>
              <a:r>
                <a:rPr lang="en-US" sz="1699" spc="33" dirty="0">
                  <a:solidFill>
                    <a:srgbClr val="1A3B29"/>
                  </a:solidFill>
                  <a:latin typeface="Open Sauce"/>
                </a:rPr>
                <a:t>, </a:t>
              </a:r>
              <a:r>
                <a:rPr lang="en-US" sz="1699" spc="33" dirty="0" err="1">
                  <a:solidFill>
                    <a:srgbClr val="1A3B29"/>
                  </a:solidFill>
                  <a:latin typeface="Open Sauce"/>
                </a:rPr>
                <a:t>yüksek</a:t>
              </a:r>
              <a:r>
                <a:rPr lang="en-US" sz="1699" spc="33" dirty="0">
                  <a:solidFill>
                    <a:srgbClr val="1A3B29"/>
                  </a:solidFill>
                  <a:latin typeface="Open Sauce"/>
                </a:rPr>
                <a:t> </a:t>
              </a:r>
              <a:r>
                <a:rPr lang="en-US" sz="1699" spc="33" dirty="0" err="1">
                  <a:solidFill>
                    <a:srgbClr val="1A3B29"/>
                  </a:solidFill>
                  <a:latin typeface="Open Sauce"/>
                </a:rPr>
                <a:t>sesle</a:t>
              </a:r>
              <a:r>
                <a:rPr lang="en-US" sz="1699" spc="33" dirty="0">
                  <a:solidFill>
                    <a:srgbClr val="1A3B29"/>
                  </a:solidFill>
                  <a:latin typeface="Open Sauce"/>
                </a:rPr>
                <a:t> </a:t>
              </a:r>
              <a:r>
                <a:rPr lang="en-US" sz="1699" spc="33" dirty="0" err="1">
                  <a:solidFill>
                    <a:srgbClr val="1A3B29"/>
                  </a:solidFill>
                  <a:latin typeface="Open Sauce"/>
                </a:rPr>
                <a:t>konuşmamayı</a:t>
              </a:r>
              <a:r>
                <a:rPr lang="en-US" sz="1699" spc="33" dirty="0">
                  <a:solidFill>
                    <a:srgbClr val="1A3B29"/>
                  </a:solidFill>
                  <a:latin typeface="Open Sauce"/>
                </a:rPr>
                <a:t>, </a:t>
              </a:r>
              <a:r>
                <a:rPr lang="en-US" sz="1699" spc="33" dirty="0" err="1">
                  <a:solidFill>
                    <a:srgbClr val="1A3B29"/>
                  </a:solidFill>
                  <a:latin typeface="Open Sauce"/>
                </a:rPr>
                <a:t>sarhoş</a:t>
              </a:r>
              <a:r>
                <a:rPr lang="en-US" sz="1699" spc="33" dirty="0">
                  <a:solidFill>
                    <a:srgbClr val="1A3B29"/>
                  </a:solidFill>
                  <a:latin typeface="Open Sauce"/>
                </a:rPr>
                <a:t> </a:t>
              </a:r>
              <a:r>
                <a:rPr lang="en-US" sz="1699" spc="33" dirty="0" err="1">
                  <a:solidFill>
                    <a:srgbClr val="1A3B29"/>
                  </a:solidFill>
                  <a:latin typeface="Open Sauce"/>
                </a:rPr>
                <a:t>olmanız</a:t>
              </a:r>
              <a:r>
                <a:rPr lang="en-US" sz="1699" spc="33" dirty="0">
                  <a:solidFill>
                    <a:srgbClr val="1A3B29"/>
                  </a:solidFill>
                  <a:latin typeface="Open Sauce"/>
                </a:rPr>
                <a:t> </a:t>
              </a:r>
              <a:r>
                <a:rPr lang="en-US" sz="1699" spc="33" dirty="0" err="1">
                  <a:solidFill>
                    <a:srgbClr val="1A3B29"/>
                  </a:solidFill>
                  <a:latin typeface="Open Sauce"/>
                </a:rPr>
                <a:t>durumunda</a:t>
              </a:r>
              <a:r>
                <a:rPr lang="en-US" sz="1699" spc="33" dirty="0">
                  <a:solidFill>
                    <a:srgbClr val="1A3B29"/>
                  </a:solidFill>
                  <a:latin typeface="Open Sauce"/>
                </a:rPr>
                <a:t> </a:t>
              </a:r>
              <a:r>
                <a:rPr lang="en-US" sz="1699" spc="33" dirty="0" err="1">
                  <a:solidFill>
                    <a:srgbClr val="1A3B29"/>
                  </a:solidFill>
                  <a:latin typeface="Open Sauce"/>
                </a:rPr>
                <a:t>gitmemeyi</a:t>
              </a:r>
              <a:r>
                <a:rPr lang="en-US" sz="1699" spc="33" dirty="0">
                  <a:solidFill>
                    <a:srgbClr val="1A3B29"/>
                  </a:solidFill>
                  <a:latin typeface="Open Sauce"/>
                </a:rPr>
                <a:t>, </a:t>
              </a:r>
              <a:r>
                <a:rPr lang="en-US" sz="1699" spc="33" dirty="0" err="1">
                  <a:solidFill>
                    <a:srgbClr val="1A3B29"/>
                  </a:solidFill>
                  <a:latin typeface="Open Sauce"/>
                </a:rPr>
                <a:t>kılık</a:t>
              </a:r>
              <a:r>
                <a:rPr lang="en-US" sz="1699" spc="33" dirty="0">
                  <a:solidFill>
                    <a:srgbClr val="1A3B29"/>
                  </a:solidFill>
                  <a:latin typeface="Open Sauce"/>
                </a:rPr>
                <a:t> </a:t>
              </a:r>
              <a:r>
                <a:rPr lang="en-US" sz="1699" spc="33" dirty="0" err="1">
                  <a:solidFill>
                    <a:srgbClr val="1A3B29"/>
                  </a:solidFill>
                  <a:latin typeface="Open Sauce"/>
                </a:rPr>
                <a:t>kıyafet</a:t>
              </a:r>
              <a:r>
                <a:rPr lang="en-US" sz="1699" spc="33" dirty="0">
                  <a:solidFill>
                    <a:srgbClr val="1A3B29"/>
                  </a:solidFill>
                  <a:latin typeface="Open Sauce"/>
                </a:rPr>
                <a:t> </a:t>
              </a:r>
              <a:r>
                <a:rPr lang="en-US" sz="1699" spc="33" dirty="0" err="1">
                  <a:solidFill>
                    <a:srgbClr val="1A3B29"/>
                  </a:solidFill>
                  <a:latin typeface="Open Sauce"/>
                </a:rPr>
                <a:t>kurallarına</a:t>
              </a:r>
              <a:r>
                <a:rPr lang="en-US" sz="1699" spc="33" dirty="0">
                  <a:solidFill>
                    <a:srgbClr val="1A3B29"/>
                  </a:solidFill>
                  <a:latin typeface="Open Sauce"/>
                </a:rPr>
                <a:t> </a:t>
              </a:r>
              <a:r>
                <a:rPr lang="en-US" sz="1699" spc="33" dirty="0" err="1">
                  <a:solidFill>
                    <a:srgbClr val="1A3B29"/>
                  </a:solidFill>
                  <a:latin typeface="Open Sauce"/>
                </a:rPr>
                <a:t>uymayı</a:t>
              </a:r>
              <a:r>
                <a:rPr lang="en-US" sz="1699" spc="33" dirty="0">
                  <a:solidFill>
                    <a:srgbClr val="1A3B29"/>
                  </a:solidFill>
                  <a:latin typeface="Open Sauce"/>
                </a:rPr>
                <a:t> vb.),</a:t>
              </a:r>
            </a:p>
            <a:p>
              <a:pPr marL="366912" lvl="1" indent="-183456">
                <a:lnSpc>
                  <a:spcPts val="2379"/>
                </a:lnSpc>
                <a:buFont typeface="Arial"/>
                <a:buChar char="•"/>
              </a:pPr>
              <a:r>
                <a:rPr lang="en-US" sz="1699" spc="33" dirty="0" err="1">
                  <a:solidFill>
                    <a:srgbClr val="1A3B29"/>
                  </a:solidFill>
                  <a:latin typeface="Open Sauce"/>
                </a:rPr>
                <a:t>Tarihsel</a:t>
              </a:r>
              <a:r>
                <a:rPr lang="en-US" sz="1699" spc="33" dirty="0">
                  <a:solidFill>
                    <a:srgbClr val="1A3B29"/>
                  </a:solidFill>
                  <a:latin typeface="Open Sauce"/>
                </a:rPr>
                <a:t> / </a:t>
              </a:r>
              <a:r>
                <a:rPr lang="en-US" sz="1699" spc="33" dirty="0" err="1">
                  <a:solidFill>
                    <a:srgbClr val="1A3B29"/>
                  </a:solidFill>
                  <a:latin typeface="Open Sauce"/>
                </a:rPr>
                <a:t>arkeolojik</a:t>
              </a:r>
              <a:r>
                <a:rPr lang="en-US" sz="1699" spc="33" dirty="0">
                  <a:solidFill>
                    <a:srgbClr val="1A3B29"/>
                  </a:solidFill>
                  <a:latin typeface="Open Sauce"/>
                </a:rPr>
                <a:t> </a:t>
              </a:r>
              <a:r>
                <a:rPr lang="en-US" sz="1699" spc="33" dirty="0" err="1">
                  <a:solidFill>
                    <a:srgbClr val="1A3B29"/>
                  </a:solidFill>
                  <a:latin typeface="Open Sauce"/>
                </a:rPr>
                <a:t>eserlerin</a:t>
              </a:r>
              <a:r>
                <a:rPr lang="en-US" sz="1699" spc="33" dirty="0">
                  <a:solidFill>
                    <a:srgbClr val="1A3B29"/>
                  </a:solidFill>
                  <a:latin typeface="Open Sauce"/>
                </a:rPr>
                <a:t> </a:t>
              </a:r>
              <a:r>
                <a:rPr lang="en-US" sz="1699" spc="33" dirty="0" err="1">
                  <a:solidFill>
                    <a:srgbClr val="1A3B29"/>
                  </a:solidFill>
                  <a:latin typeface="Open Sauce"/>
                </a:rPr>
                <a:t>korunmasını</a:t>
              </a:r>
              <a:r>
                <a:rPr lang="en-US" sz="1699" spc="33" dirty="0">
                  <a:solidFill>
                    <a:srgbClr val="1A3B29"/>
                  </a:solidFill>
                  <a:latin typeface="Open Sauce"/>
                </a:rPr>
                <a:t> </a:t>
              </a:r>
              <a:r>
                <a:rPr lang="en-US" sz="1699" spc="33" dirty="0" err="1">
                  <a:solidFill>
                    <a:srgbClr val="1A3B29"/>
                  </a:solidFill>
                  <a:latin typeface="Open Sauce"/>
                </a:rPr>
                <a:t>hukuk</a:t>
              </a:r>
              <a:r>
                <a:rPr lang="en-US" sz="1699" spc="33" dirty="0">
                  <a:solidFill>
                    <a:srgbClr val="1A3B29"/>
                  </a:solidFill>
                  <a:latin typeface="Open Sauce"/>
                </a:rPr>
                <a:t> </a:t>
              </a:r>
              <a:r>
                <a:rPr lang="en-US" sz="1699" spc="33" dirty="0" err="1">
                  <a:solidFill>
                    <a:srgbClr val="1A3B29"/>
                  </a:solidFill>
                  <a:latin typeface="Open Sauce"/>
                </a:rPr>
                <a:t>tarafından</a:t>
              </a:r>
              <a:r>
                <a:rPr lang="en-US" sz="1699" spc="33" dirty="0">
                  <a:solidFill>
                    <a:srgbClr val="1A3B29"/>
                  </a:solidFill>
                  <a:latin typeface="Open Sauce"/>
                </a:rPr>
                <a:t> </a:t>
              </a:r>
              <a:r>
                <a:rPr lang="en-US" sz="1699" spc="33" dirty="0" err="1">
                  <a:solidFill>
                    <a:srgbClr val="1A3B29"/>
                  </a:solidFill>
                  <a:latin typeface="Open Sauce"/>
                </a:rPr>
                <a:t>izin</a:t>
              </a:r>
              <a:r>
                <a:rPr lang="en-US" sz="1699" spc="33" dirty="0">
                  <a:solidFill>
                    <a:srgbClr val="1A3B29"/>
                  </a:solidFill>
                  <a:latin typeface="Open Sauce"/>
                </a:rPr>
                <a:t> </a:t>
              </a:r>
              <a:r>
                <a:rPr lang="en-US" sz="1699" spc="33" dirty="0" err="1">
                  <a:solidFill>
                    <a:srgbClr val="1A3B29"/>
                  </a:solidFill>
                  <a:latin typeface="Open Sauce"/>
                </a:rPr>
                <a:t>verilmedikçe</a:t>
              </a:r>
              <a:r>
                <a:rPr lang="en-US" sz="1699" spc="33" dirty="0">
                  <a:solidFill>
                    <a:srgbClr val="1A3B29"/>
                  </a:solidFill>
                  <a:latin typeface="Open Sauce"/>
                </a:rPr>
                <a:t> </a:t>
              </a:r>
              <a:r>
                <a:rPr lang="en-US" sz="1699" spc="33" dirty="0" err="1">
                  <a:solidFill>
                    <a:srgbClr val="1A3B29"/>
                  </a:solidFill>
                  <a:latin typeface="Open Sauce"/>
                </a:rPr>
                <a:t>satılmamasını</a:t>
              </a:r>
              <a:r>
                <a:rPr lang="en-US" sz="1699" spc="33" dirty="0">
                  <a:solidFill>
                    <a:srgbClr val="1A3B29"/>
                  </a:solidFill>
                  <a:latin typeface="Open Sauce"/>
                </a:rPr>
                <a:t>, </a:t>
              </a:r>
              <a:r>
                <a:rPr lang="en-US" sz="1699" spc="33" dirty="0" err="1">
                  <a:solidFill>
                    <a:srgbClr val="1A3B29"/>
                  </a:solidFill>
                  <a:latin typeface="Open Sauce"/>
                </a:rPr>
                <a:t>ticaretin</a:t>
              </a:r>
              <a:r>
                <a:rPr lang="en-US" sz="1699" spc="33" dirty="0">
                  <a:solidFill>
                    <a:srgbClr val="1A3B29"/>
                  </a:solidFill>
                  <a:latin typeface="Open Sauce"/>
                </a:rPr>
                <a:t> </a:t>
              </a:r>
              <a:r>
                <a:rPr lang="en-US" sz="1699" spc="33" dirty="0" err="1">
                  <a:solidFill>
                    <a:srgbClr val="1A3B29"/>
                  </a:solidFill>
                  <a:latin typeface="Open Sauce"/>
                </a:rPr>
                <a:t>yapılmamasını</a:t>
              </a:r>
              <a:r>
                <a:rPr lang="en-US" sz="1699" spc="33" dirty="0">
                  <a:solidFill>
                    <a:srgbClr val="1A3B29"/>
                  </a:solidFill>
                  <a:latin typeface="Open Sauce"/>
                </a:rPr>
                <a:t> </a:t>
              </a:r>
              <a:r>
                <a:rPr lang="en-US" sz="1699" spc="33" dirty="0" err="1">
                  <a:solidFill>
                    <a:srgbClr val="1A3B29"/>
                  </a:solidFill>
                  <a:latin typeface="Open Sauce"/>
                </a:rPr>
                <a:t>ya</a:t>
              </a:r>
              <a:r>
                <a:rPr lang="en-US" sz="1699" spc="33" dirty="0">
                  <a:solidFill>
                    <a:srgbClr val="1A3B29"/>
                  </a:solidFill>
                  <a:latin typeface="Open Sauce"/>
                </a:rPr>
                <a:t> da </a:t>
              </a:r>
              <a:r>
                <a:rPr lang="en-US" sz="1699" spc="33" dirty="0" err="1">
                  <a:solidFill>
                    <a:srgbClr val="1A3B29"/>
                  </a:solidFill>
                  <a:latin typeface="Open Sauce"/>
                </a:rPr>
                <a:t>sergilenmemesini</a:t>
              </a:r>
              <a:r>
                <a:rPr lang="en-US" sz="1699" spc="33" dirty="0">
                  <a:solidFill>
                    <a:srgbClr val="1A3B29"/>
                  </a:solidFill>
                  <a:latin typeface="Open Sauce"/>
                </a:rPr>
                <a:t>,</a:t>
              </a:r>
            </a:p>
            <a:p>
              <a:pPr marL="366912" lvl="1" indent="-183456">
                <a:lnSpc>
                  <a:spcPts val="2379"/>
                </a:lnSpc>
                <a:buFont typeface="Arial"/>
                <a:buChar char="•"/>
              </a:pP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tarihsel</a:t>
              </a:r>
              <a:r>
                <a:rPr lang="en-US" sz="1699" spc="33" dirty="0">
                  <a:solidFill>
                    <a:srgbClr val="1A3B29"/>
                  </a:solidFill>
                  <a:latin typeface="Open Sauce"/>
                </a:rPr>
                <a:t>, </a:t>
              </a:r>
              <a:r>
                <a:rPr lang="en-US" sz="1699" spc="33" dirty="0" err="1">
                  <a:solidFill>
                    <a:srgbClr val="1A3B29"/>
                  </a:solidFill>
                  <a:latin typeface="Open Sauce"/>
                </a:rPr>
                <a:t>kültürel</a:t>
              </a:r>
              <a:r>
                <a:rPr lang="en-US" sz="1699" spc="33" dirty="0">
                  <a:solidFill>
                    <a:srgbClr val="1A3B29"/>
                  </a:solidFill>
                  <a:latin typeface="Open Sauce"/>
                </a:rPr>
                <a:t> </a:t>
              </a:r>
              <a:r>
                <a:rPr lang="en-US" sz="1699" spc="33" dirty="0" err="1">
                  <a:solidFill>
                    <a:srgbClr val="1A3B29"/>
                  </a:solidFill>
                  <a:latin typeface="Open Sauce"/>
                </a:rPr>
                <a:t>ve</a:t>
              </a:r>
              <a:r>
                <a:rPr lang="en-US" sz="1699" spc="33" dirty="0">
                  <a:solidFill>
                    <a:srgbClr val="1A3B29"/>
                  </a:solidFill>
                  <a:latin typeface="Open Sauce"/>
                </a:rPr>
                <a:t> </a:t>
              </a:r>
              <a:r>
                <a:rPr lang="en-US" sz="1699" spc="33" dirty="0" err="1">
                  <a:solidFill>
                    <a:srgbClr val="1A3B29"/>
                  </a:solidFill>
                  <a:latin typeface="Open Sauce"/>
                </a:rPr>
                <a:t>tarihi</a:t>
              </a:r>
              <a:r>
                <a:rPr lang="en-US" sz="1699" spc="33" dirty="0">
                  <a:solidFill>
                    <a:srgbClr val="1A3B29"/>
                  </a:solidFill>
                  <a:latin typeface="Open Sauce"/>
                </a:rPr>
                <a:t> </a:t>
              </a:r>
              <a:r>
                <a:rPr lang="en-US" sz="1699" spc="33" dirty="0" err="1">
                  <a:solidFill>
                    <a:srgbClr val="1A3B29"/>
                  </a:solidFill>
                  <a:latin typeface="Open Sauce"/>
                </a:rPr>
                <a:t>bakımdan</a:t>
              </a:r>
              <a:r>
                <a:rPr lang="en-US" sz="1699" spc="33" dirty="0">
                  <a:solidFill>
                    <a:srgbClr val="1A3B29"/>
                  </a:solidFill>
                  <a:latin typeface="Open Sauce"/>
                </a:rPr>
                <a:t> </a:t>
              </a:r>
              <a:r>
                <a:rPr lang="en-US" sz="1699" spc="33" dirty="0" err="1">
                  <a:solidFill>
                    <a:srgbClr val="1A3B29"/>
                  </a:solidFill>
                  <a:latin typeface="Open Sauce"/>
                </a:rPr>
                <a:t>önemli</a:t>
              </a:r>
              <a:r>
                <a:rPr lang="en-US" sz="1699" spc="33" dirty="0">
                  <a:solidFill>
                    <a:srgbClr val="1A3B29"/>
                  </a:solidFill>
                  <a:latin typeface="Open Sauce"/>
                </a:rPr>
                <a:t> </a:t>
              </a:r>
              <a:r>
                <a:rPr lang="en-US" sz="1699" spc="33" dirty="0" err="1">
                  <a:solidFill>
                    <a:srgbClr val="1A3B29"/>
                  </a:solidFill>
                  <a:latin typeface="Open Sauce"/>
                </a:rPr>
                <a:t>yerlere</a:t>
              </a:r>
              <a:r>
                <a:rPr lang="en-US" sz="1699" spc="33" dirty="0">
                  <a:solidFill>
                    <a:srgbClr val="1A3B29"/>
                  </a:solidFill>
                  <a:latin typeface="Open Sauce"/>
                </a:rPr>
                <a:t> </a:t>
              </a:r>
              <a:r>
                <a:rPr lang="en-US" sz="1699" spc="33" dirty="0" err="1">
                  <a:solidFill>
                    <a:srgbClr val="1A3B29"/>
                  </a:solidFill>
                  <a:latin typeface="Open Sauce"/>
                </a:rPr>
                <a:t>yapılan</a:t>
              </a:r>
              <a:r>
                <a:rPr lang="en-US" sz="1699" spc="33" dirty="0">
                  <a:solidFill>
                    <a:srgbClr val="1A3B29"/>
                  </a:solidFill>
                  <a:latin typeface="Open Sauce"/>
                </a:rPr>
                <a:t> </a:t>
              </a:r>
              <a:r>
                <a:rPr lang="en-US" sz="1699" spc="33" dirty="0" err="1">
                  <a:solidFill>
                    <a:srgbClr val="1A3B29"/>
                  </a:solidFill>
                  <a:latin typeface="Open Sauce"/>
                </a:rPr>
                <a:t>ziyaretlerin</a:t>
              </a:r>
              <a:r>
                <a:rPr lang="en-US" sz="1699" spc="33" dirty="0">
                  <a:solidFill>
                    <a:srgbClr val="1A3B29"/>
                  </a:solidFill>
                  <a:latin typeface="Open Sauce"/>
                </a:rPr>
                <a:t> </a:t>
              </a:r>
              <a:r>
                <a:rPr lang="en-US" sz="1699" spc="33" dirty="0" err="1">
                  <a:solidFill>
                    <a:srgbClr val="1A3B29"/>
                  </a:solidFill>
                  <a:latin typeface="Open Sauce"/>
                </a:rPr>
                <a:t>yerel</a:t>
              </a:r>
              <a:r>
                <a:rPr lang="en-US" sz="1699" spc="33" dirty="0">
                  <a:solidFill>
                    <a:srgbClr val="1A3B29"/>
                  </a:solidFill>
                  <a:latin typeface="Open Sauce"/>
                </a:rPr>
                <a:t> </a:t>
              </a:r>
              <a:r>
                <a:rPr lang="en-US" sz="1699" spc="33" dirty="0" err="1">
                  <a:solidFill>
                    <a:srgbClr val="1A3B29"/>
                  </a:solidFill>
                  <a:latin typeface="Open Sauce"/>
                </a:rPr>
                <a:t>topluluk</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birlikte</a:t>
              </a:r>
              <a:r>
                <a:rPr lang="en-US" sz="1699" spc="33" dirty="0">
                  <a:solidFill>
                    <a:srgbClr val="1A3B29"/>
                  </a:solidFill>
                  <a:latin typeface="Open Sauce"/>
                </a:rPr>
                <a:t> </a:t>
              </a:r>
              <a:r>
                <a:rPr lang="en-US" sz="1699" spc="33" dirty="0" err="1">
                  <a:solidFill>
                    <a:srgbClr val="1A3B29"/>
                  </a:solidFill>
                  <a:latin typeface="Open Sauce"/>
                </a:rPr>
                <a:t>etkileşimimizde</a:t>
              </a:r>
              <a:r>
                <a:rPr lang="en-US" sz="1699" spc="33" dirty="0">
                  <a:solidFill>
                    <a:srgbClr val="1A3B29"/>
                  </a:solidFill>
                  <a:latin typeface="Open Sauce"/>
                </a:rPr>
                <a:t> </a:t>
              </a:r>
              <a:r>
                <a:rPr lang="en-US" sz="1699" spc="33" dirty="0" err="1">
                  <a:solidFill>
                    <a:srgbClr val="1A3B29"/>
                  </a:solidFill>
                  <a:latin typeface="Open Sauce"/>
                </a:rPr>
                <a:t>bu</a:t>
              </a:r>
              <a:r>
                <a:rPr lang="en-US" sz="1699" spc="33" dirty="0">
                  <a:solidFill>
                    <a:srgbClr val="1A3B29"/>
                  </a:solidFill>
                  <a:latin typeface="Open Sauce"/>
                </a:rPr>
                <a:t> </a:t>
              </a:r>
              <a:r>
                <a:rPr lang="en-US" sz="1699" spc="33" dirty="0" err="1">
                  <a:solidFill>
                    <a:srgbClr val="1A3B29"/>
                  </a:solidFill>
                  <a:latin typeface="Open Sauce"/>
                </a:rPr>
                <a:t>değerlerin</a:t>
              </a:r>
              <a:r>
                <a:rPr lang="en-US" sz="1699" spc="33" dirty="0">
                  <a:solidFill>
                    <a:srgbClr val="1A3B29"/>
                  </a:solidFill>
                  <a:latin typeface="Open Sauce"/>
                </a:rPr>
                <a:t> </a:t>
              </a:r>
              <a:r>
                <a:rPr lang="en-US" sz="1699" spc="33" dirty="0" err="1">
                  <a:solidFill>
                    <a:srgbClr val="1A3B29"/>
                  </a:solidFill>
                  <a:latin typeface="Open Sauce"/>
                </a:rPr>
                <a:t>korunması</a:t>
              </a:r>
              <a:r>
                <a:rPr lang="en-US" sz="1699" spc="33" dirty="0">
                  <a:solidFill>
                    <a:srgbClr val="1A3B29"/>
                  </a:solidFill>
                  <a:latin typeface="Open Sauce"/>
                </a:rPr>
                <a:t> </a:t>
              </a:r>
              <a:r>
                <a:rPr lang="en-US" sz="1699" spc="33" dirty="0" err="1">
                  <a:solidFill>
                    <a:srgbClr val="1A3B29"/>
                  </a:solidFill>
                  <a:latin typeface="Open Sauce"/>
                </a:rPr>
                <a:t>ile</a:t>
              </a:r>
              <a:r>
                <a:rPr lang="en-US" sz="1699" spc="33" dirty="0">
                  <a:solidFill>
                    <a:srgbClr val="1A3B29"/>
                  </a:solidFill>
                  <a:latin typeface="Open Sauce"/>
                </a:rPr>
                <a:t> </a:t>
              </a:r>
              <a:r>
                <a:rPr lang="en-US" sz="1699" spc="33" dirty="0" err="1">
                  <a:solidFill>
                    <a:srgbClr val="1A3B29"/>
                  </a:solidFill>
                  <a:latin typeface="Open Sauce"/>
                </a:rPr>
                <a:t>ilgili</a:t>
              </a:r>
              <a:r>
                <a:rPr lang="en-US" sz="1699" spc="33" dirty="0">
                  <a:solidFill>
                    <a:srgbClr val="1A3B29"/>
                  </a:solidFill>
                  <a:latin typeface="Open Sauce"/>
                </a:rPr>
                <a:t> </a:t>
              </a:r>
              <a:r>
                <a:rPr lang="en-US" sz="1699" spc="33" dirty="0" err="1">
                  <a:solidFill>
                    <a:srgbClr val="1A3B29"/>
                  </a:solidFill>
                  <a:latin typeface="Open Sauce"/>
                </a:rPr>
                <a:t>ortak</a:t>
              </a:r>
              <a:r>
                <a:rPr lang="en-US" sz="1699" spc="33" dirty="0">
                  <a:solidFill>
                    <a:srgbClr val="1A3B29"/>
                  </a:solidFill>
                  <a:latin typeface="Open Sauce"/>
                </a:rPr>
                <a:t> </a:t>
              </a:r>
              <a:r>
                <a:rPr lang="en-US" sz="1699" spc="33" dirty="0" err="1">
                  <a:solidFill>
                    <a:srgbClr val="1A3B29"/>
                  </a:solidFill>
                  <a:latin typeface="Open Sauce"/>
                </a:rPr>
                <a:t>amaçlar</a:t>
              </a:r>
              <a:r>
                <a:rPr lang="en-US" sz="1699" spc="33" dirty="0">
                  <a:solidFill>
                    <a:srgbClr val="1A3B29"/>
                  </a:solidFill>
                  <a:latin typeface="Open Sauce"/>
                </a:rPr>
                <a:t> </a:t>
              </a:r>
              <a:r>
                <a:rPr lang="en-US" sz="1699" spc="33" dirty="0" err="1">
                  <a:solidFill>
                    <a:srgbClr val="1A3B29"/>
                  </a:solidFill>
                  <a:latin typeface="Open Sauce"/>
                </a:rPr>
                <a:t>etrafında</a:t>
              </a:r>
              <a:r>
                <a:rPr lang="en-US" sz="1699" spc="33" dirty="0">
                  <a:solidFill>
                    <a:srgbClr val="1A3B29"/>
                  </a:solidFill>
                  <a:latin typeface="Open Sauce"/>
                </a:rPr>
                <a:t> </a:t>
              </a:r>
              <a:r>
                <a:rPr lang="en-US" sz="1699" spc="33" dirty="0" err="1">
                  <a:solidFill>
                    <a:srgbClr val="1A3B29"/>
                  </a:solidFill>
                  <a:latin typeface="Open Sauce"/>
                </a:rPr>
                <a:t>programlarımıza</a:t>
              </a:r>
              <a:r>
                <a:rPr lang="en-US" sz="1699" spc="33" dirty="0">
                  <a:solidFill>
                    <a:srgbClr val="1A3B29"/>
                  </a:solidFill>
                  <a:latin typeface="Open Sauce"/>
                </a:rPr>
                <a:t> </a:t>
              </a:r>
              <a:r>
                <a:rPr lang="en-US" sz="1699" spc="33" dirty="0" err="1">
                  <a:solidFill>
                    <a:srgbClr val="1A3B29"/>
                  </a:solidFill>
                  <a:latin typeface="Open Sauce"/>
                </a:rPr>
                <a:t>dahil</a:t>
              </a:r>
              <a:r>
                <a:rPr lang="en-US" sz="1699" spc="33" dirty="0">
                  <a:solidFill>
                    <a:srgbClr val="1A3B29"/>
                  </a:solidFill>
                  <a:latin typeface="Open Sauce"/>
                </a:rPr>
                <a:t> </a:t>
              </a:r>
              <a:r>
                <a:rPr lang="en-US" sz="1699" spc="33" dirty="0" err="1">
                  <a:solidFill>
                    <a:srgbClr val="1A3B29"/>
                  </a:solidFill>
                  <a:latin typeface="Open Sauce"/>
                </a:rPr>
                <a:t>etmeyi</a:t>
              </a:r>
              <a:r>
                <a:rPr lang="en-US" sz="1699" spc="33" dirty="0">
                  <a:solidFill>
                    <a:srgbClr val="1A3B29"/>
                  </a:solidFill>
                  <a:latin typeface="Open Sauce"/>
                </a:rPr>
                <a:t> </a:t>
              </a:r>
              <a:r>
                <a:rPr lang="en-US" sz="1699" spc="33" dirty="0" err="1">
                  <a:solidFill>
                    <a:srgbClr val="1A3B29"/>
                  </a:solidFill>
                  <a:latin typeface="Open Sauce"/>
                </a:rPr>
                <a:t>taahhüt</a:t>
              </a:r>
              <a:r>
                <a:rPr lang="en-US" sz="1699" spc="33" dirty="0">
                  <a:solidFill>
                    <a:srgbClr val="1A3B29"/>
                  </a:solidFill>
                  <a:latin typeface="Open Sauce"/>
                </a:rPr>
                <a:t> </a:t>
              </a:r>
              <a:r>
                <a:rPr lang="en-US" sz="1699" spc="33" dirty="0" err="1">
                  <a:solidFill>
                    <a:srgbClr val="1A3B29"/>
                  </a:solidFill>
                  <a:latin typeface="Open Sauce"/>
                </a:rPr>
                <a:t>ederiz</a:t>
              </a:r>
              <a:r>
                <a:rPr lang="en-US" sz="1699" spc="33" dirty="0">
                  <a:solidFill>
                    <a:srgbClr val="1A3B29"/>
                  </a:solidFill>
                  <a:latin typeface="Open Sauce"/>
                </a:rPr>
                <a:t>.</a:t>
              </a:r>
            </a:p>
            <a:p>
              <a:pPr>
                <a:lnSpc>
                  <a:spcPts val="2379"/>
                </a:lnSpc>
              </a:pPr>
              <a:endParaRPr lang="en-US" sz="1699" spc="33" dirty="0">
                <a:solidFill>
                  <a:srgbClr val="1A3B29"/>
                </a:solidFill>
                <a:latin typeface="Open Sauce Italics"/>
              </a:endParaRPr>
            </a:p>
          </p:txBody>
        </p:sp>
      </p:grpSp>
    </p:spTree>
    <p:extLst>
      <p:ext uri="{BB962C8B-B14F-4D97-AF65-F5344CB8AC3E}">
        <p14:creationId xmlns:p14="http://schemas.microsoft.com/office/powerpoint/2010/main" val="2900427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grpSp>
        <p:nvGrpSpPr>
          <p:cNvPr id="2" name="Group 2"/>
          <p:cNvGrpSpPr/>
          <p:nvPr/>
        </p:nvGrpSpPr>
        <p:grpSpPr>
          <a:xfrm>
            <a:off x="1500134" y="714344"/>
            <a:ext cx="15734453" cy="8660216"/>
            <a:chOff x="0" y="-479760"/>
            <a:chExt cx="20979271" cy="11546949"/>
          </a:xfrm>
        </p:grpSpPr>
        <p:sp>
          <p:nvSpPr>
            <p:cNvPr id="3" name="TextBox 3"/>
            <p:cNvSpPr txBox="1"/>
            <p:nvPr/>
          </p:nvSpPr>
          <p:spPr>
            <a:xfrm>
              <a:off x="0" y="-479760"/>
              <a:ext cx="20979271" cy="1212725"/>
            </a:xfrm>
            <a:prstGeom prst="rect">
              <a:avLst/>
            </a:prstGeom>
          </p:spPr>
          <p:txBody>
            <a:bodyPr lIns="0" tIns="0" rIns="0" bIns="0" rtlCol="0" anchor="t">
              <a:spAutoFit/>
            </a:bodyPr>
            <a:lstStyle/>
            <a:p>
              <a:pPr>
                <a:lnSpc>
                  <a:spcPts val="8014"/>
                </a:lnSpc>
              </a:pPr>
              <a:r>
                <a:rPr lang="tr-TR" sz="4800" dirty="0" smtClean="0">
                  <a:solidFill>
                    <a:schemeClr val="bg1"/>
                  </a:solidFill>
                  <a:latin typeface="Open Sauce Heavy"/>
                </a:rPr>
                <a:t>İŞ SAĞLIĞI VE GÜVENLİĞİ </a:t>
              </a:r>
              <a:r>
                <a:rPr lang="en-US" sz="4800" dirty="0" smtClean="0">
                  <a:solidFill>
                    <a:schemeClr val="bg1"/>
                  </a:solidFill>
                  <a:latin typeface="Open Sauce Heavy"/>
                </a:rPr>
                <a:t>POLİTİKAMIZ </a:t>
              </a:r>
              <a:endParaRPr lang="en-US" sz="4800" dirty="0">
                <a:solidFill>
                  <a:schemeClr val="bg1"/>
                </a:solidFill>
                <a:latin typeface="Open Sauce Heavy"/>
              </a:endParaRPr>
            </a:p>
          </p:txBody>
        </p:sp>
        <p:sp>
          <p:nvSpPr>
            <p:cNvPr id="4" name="TextBox 4"/>
            <p:cNvSpPr txBox="1"/>
            <p:nvPr/>
          </p:nvSpPr>
          <p:spPr>
            <a:xfrm>
              <a:off x="0" y="2449449"/>
              <a:ext cx="20979271" cy="8617740"/>
            </a:xfrm>
            <a:prstGeom prst="rect">
              <a:avLst/>
            </a:prstGeom>
          </p:spPr>
          <p:txBody>
            <a:bodyPr lIns="0" tIns="0" rIns="0" bIns="0" rtlCol="0" anchor="t">
              <a:spAutoFit/>
            </a:bodyPr>
            <a:lstStyle/>
            <a:p>
              <a:pPr marL="366912" lvl="1" indent="-183456">
                <a:lnSpc>
                  <a:spcPts val="2379"/>
                </a:lnSpc>
                <a:buFont typeface="Arial"/>
                <a:buChar char="•"/>
              </a:pPr>
              <a:r>
                <a:rPr lang="en-US" sz="1699" spc="33" dirty="0">
                  <a:solidFill>
                    <a:srgbClr val="1A3B29"/>
                  </a:solidFill>
                  <a:latin typeface="Open Sauce"/>
                </a:rPr>
                <a:t>Kaila Hotels </a:t>
              </a:r>
              <a:r>
                <a:rPr lang="en-US" sz="1699" spc="33" dirty="0" err="1" smtClean="0">
                  <a:solidFill>
                    <a:srgbClr val="1A3B29"/>
                  </a:solidFill>
                  <a:latin typeface="Open Sauce"/>
                </a:rPr>
                <a:t>olarak</a:t>
              </a:r>
              <a:r>
                <a:rPr lang="tr-TR" sz="1699" spc="33" dirty="0" smtClean="0">
                  <a:solidFill>
                    <a:srgbClr val="1A3B29"/>
                  </a:solidFill>
                  <a:latin typeface="Open Sauce"/>
                </a:rPr>
                <a:t>, çalışanlarımızın çalışma koşullarını sürekli iyileştirmek ve standartlarını korumak için çabalarız. Benimsemiş olduğumuz İŞ Sağlığı Ve Güvenliği Politikamız, insana duyulan saygıya dayanmaktadır. Faaliyet gösterdiğimiz her alanda ve tüm iş süreçlerimizde gereken hassasiyeti göstermek önceliğimizdir. 6331 sayılı İş Sağlığı Ve Güvenliği Kanununu temel alarak ‘Sağlığım, Güvenliğim, İşim’ sloganı ile sıfır iş kazası hedeflemektir.</a:t>
              </a:r>
            </a:p>
            <a:p>
              <a:pPr marL="366912" lvl="1" indent="-183456">
                <a:lnSpc>
                  <a:spcPts val="2379"/>
                </a:lnSpc>
                <a:buFont typeface="Arial"/>
                <a:buChar char="•"/>
              </a:pPr>
              <a:r>
                <a:rPr lang="tr-TR" sz="1699" spc="33" dirty="0" smtClean="0">
                  <a:solidFill>
                    <a:srgbClr val="1A3B29"/>
                  </a:solidFill>
                  <a:latin typeface="Open Sauce"/>
                </a:rPr>
                <a:t>Açık ve şeffaf yönetim biçimimizi, profesyonellik, dürüstlük, çalışkanlık, güvenilirlik ilkelerimizle oluştururuz.</a:t>
              </a:r>
            </a:p>
            <a:p>
              <a:pPr marL="366912" lvl="1" indent="-183456">
                <a:lnSpc>
                  <a:spcPts val="2379"/>
                </a:lnSpc>
                <a:buFont typeface="Arial"/>
                <a:buChar char="•"/>
              </a:pPr>
              <a:endParaRPr lang="tr-TR" sz="1699" spc="33" dirty="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Bu doğrultuda;</a:t>
              </a:r>
            </a:p>
            <a:p>
              <a:pPr marL="366912" lvl="1" indent="-183456">
                <a:lnSpc>
                  <a:spcPts val="2379"/>
                </a:lnSpc>
                <a:buFont typeface="Arial"/>
                <a:buChar char="•"/>
              </a:pPr>
              <a:endParaRPr lang="tr-TR" sz="1699" spc="33" dirty="0" smtClean="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İş kazası ve meslek hastalığı doğurabilecek emniyetsiz durum ve hareketleri, olası kaza risklerini, etkin bir risk değerlendirmesi yaparak önceden tespit etmeyi ve ortadan kaldırmayı,</a:t>
              </a:r>
            </a:p>
            <a:p>
              <a:pPr marL="366912" lvl="1" indent="-183456">
                <a:lnSpc>
                  <a:spcPts val="2379"/>
                </a:lnSpc>
                <a:buFont typeface="Arial"/>
                <a:buChar char="•"/>
              </a:pPr>
              <a:endParaRPr lang="tr-TR" sz="1699" spc="33" dirty="0" smtClean="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Çalışanlarımızı iş sağlığı ve güvenliği alanında eğitmeyi ve iyi bir iş sağlığı ve güvenliği bilincine erişmelerini sağlamayı,</a:t>
              </a:r>
            </a:p>
            <a:p>
              <a:pPr marL="366912" lvl="1" indent="-183456">
                <a:lnSpc>
                  <a:spcPts val="2379"/>
                </a:lnSpc>
                <a:buFont typeface="Arial"/>
                <a:buChar char="•"/>
              </a:pPr>
              <a:endParaRPr lang="tr-TR" sz="1699" spc="33" dirty="0" smtClean="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Şirketimizi iş sağlığı ve güvenliği uygulamalarında sektörde örnek bir kurum haline getirmeyi,</a:t>
              </a:r>
            </a:p>
            <a:p>
              <a:pPr marL="366912" lvl="1" indent="-183456">
                <a:lnSpc>
                  <a:spcPts val="2379"/>
                </a:lnSpc>
                <a:buFont typeface="Arial"/>
                <a:buChar char="•"/>
              </a:pPr>
              <a:endParaRPr lang="tr-TR" sz="1699" spc="33" dirty="0" smtClean="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Çalışanlarımızın, alt yüklenicilerin, ziyaretçilerin ve işyeri dışında çalışan şirket personelimizin sağlık ve güvenliklerini temin etmek için, yürürlükte bulunan  iş sağlığı ve güvenliği ile ilgili kurallara uymalarını sağlamayı,</a:t>
              </a:r>
            </a:p>
            <a:p>
              <a:pPr marL="366912" lvl="1" indent="-183456">
                <a:lnSpc>
                  <a:spcPts val="2379"/>
                </a:lnSpc>
                <a:buFont typeface="Arial"/>
                <a:buChar char="•"/>
              </a:pPr>
              <a:endParaRPr lang="tr-TR" sz="1699" spc="33" dirty="0" smtClean="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Endüstriyel dünyanın ve teknolojinin gelişimini göz önünde bulundurarak altyapı ve donanımlarımızı geliştirmeye çalışmayı,</a:t>
              </a:r>
            </a:p>
            <a:p>
              <a:pPr marL="366912" lvl="1" indent="-183456">
                <a:lnSpc>
                  <a:spcPts val="2379"/>
                </a:lnSpc>
                <a:buFont typeface="Arial"/>
                <a:buChar char="•"/>
              </a:pPr>
              <a:endParaRPr lang="tr-TR" sz="1699" spc="33" dirty="0" smtClean="0">
                <a:solidFill>
                  <a:srgbClr val="1A3B29"/>
                </a:solidFill>
                <a:latin typeface="Open Sauce"/>
              </a:endParaRPr>
            </a:p>
            <a:p>
              <a:pPr marL="366912" lvl="1" indent="-183456">
                <a:lnSpc>
                  <a:spcPts val="2379"/>
                </a:lnSpc>
                <a:buFont typeface="Arial"/>
                <a:buChar char="•"/>
              </a:pPr>
              <a:r>
                <a:rPr lang="tr-TR" sz="1699" spc="33" dirty="0" smtClean="0">
                  <a:solidFill>
                    <a:srgbClr val="1A3B29"/>
                  </a:solidFill>
                  <a:latin typeface="Open Sauce"/>
                </a:rPr>
                <a:t>Yaklaşımımızı her daim sürdürmeyi ve sürekli geliştirmeyi taahhüt ederiz.</a:t>
              </a:r>
            </a:p>
            <a:p>
              <a:pPr marL="183456" lvl="1">
                <a:lnSpc>
                  <a:spcPts val="2379"/>
                </a:lnSpc>
              </a:pPr>
              <a:endParaRPr lang="tr-TR" sz="1699" spc="33" dirty="0">
                <a:solidFill>
                  <a:srgbClr val="1A3B29"/>
                </a:solidFill>
                <a:latin typeface="Open Sauce"/>
              </a:endParaRPr>
            </a:p>
          </p:txBody>
        </p:sp>
      </p:grpSp>
    </p:spTree>
    <p:extLst>
      <p:ext uri="{BB962C8B-B14F-4D97-AF65-F5344CB8AC3E}">
        <p14:creationId xmlns:p14="http://schemas.microsoft.com/office/powerpoint/2010/main" val="2828869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65358"/>
            <a:ext cx="8403284" cy="2308324"/>
          </a:xfrm>
          <a:prstGeom prst="rect">
            <a:avLst/>
          </a:prstGeom>
        </p:spPr>
        <p:txBody>
          <a:bodyPr lIns="0" tIns="0" rIns="0" bIns="0" rtlCol="0" anchor="t">
            <a:spAutoFit/>
          </a:bodyPr>
          <a:lstStyle/>
          <a:p>
            <a:pPr>
              <a:lnSpc>
                <a:spcPts val="8960"/>
              </a:lnSpc>
            </a:pPr>
            <a:r>
              <a:rPr lang="tr-TR" sz="6400" dirty="0" smtClean="0">
                <a:solidFill>
                  <a:srgbClr val="FFFFFF"/>
                </a:solidFill>
                <a:latin typeface="Open Sauce Heavy"/>
              </a:rPr>
              <a:t>İ</a:t>
            </a:r>
            <a:r>
              <a:rPr lang="en-US" sz="6400" dirty="0" smtClean="0">
                <a:solidFill>
                  <a:srgbClr val="FFFFFF"/>
                </a:solidFill>
                <a:latin typeface="Open Sauce Heavy"/>
              </a:rPr>
              <a:t>NSAN </a:t>
            </a:r>
            <a:r>
              <a:rPr lang="en-US" sz="6400" dirty="0">
                <a:solidFill>
                  <a:srgbClr val="FFFFFF"/>
                </a:solidFill>
                <a:latin typeface="Open Sauce Heavy"/>
              </a:rPr>
              <a:t>KAYNAKLARI VE </a:t>
            </a:r>
            <a:r>
              <a:rPr lang="en-US" sz="6400" dirty="0" smtClean="0">
                <a:solidFill>
                  <a:srgbClr val="FFFFFF"/>
                </a:solidFill>
                <a:latin typeface="Open Sauce Heavy"/>
              </a:rPr>
              <a:t>EĞ</a:t>
            </a:r>
            <a:r>
              <a:rPr lang="tr-TR" sz="6400" dirty="0" smtClean="0">
                <a:solidFill>
                  <a:srgbClr val="FFFFFF"/>
                </a:solidFill>
                <a:latin typeface="Open Sauce Heavy"/>
              </a:rPr>
              <a:t>İ</a:t>
            </a:r>
            <a:r>
              <a:rPr lang="en-US" sz="6400" dirty="0" smtClean="0">
                <a:solidFill>
                  <a:srgbClr val="FFFFFF"/>
                </a:solidFill>
                <a:latin typeface="Open Sauce Heavy"/>
              </a:rPr>
              <a:t>T</a:t>
            </a:r>
            <a:r>
              <a:rPr lang="tr-TR" sz="6400" dirty="0" smtClean="0">
                <a:solidFill>
                  <a:srgbClr val="FFFFFF"/>
                </a:solidFill>
                <a:latin typeface="Open Sauce Heavy"/>
              </a:rPr>
              <a:t>İ</a:t>
            </a:r>
            <a:r>
              <a:rPr lang="en-US" sz="6400" dirty="0" smtClean="0">
                <a:solidFill>
                  <a:srgbClr val="FFFFFF"/>
                </a:solidFill>
                <a:latin typeface="Open Sauce Heavy"/>
              </a:rPr>
              <a:t>M</a:t>
            </a:r>
            <a:endParaRPr lang="en-US" sz="6400" dirty="0">
              <a:solidFill>
                <a:srgbClr val="FFFFFF"/>
              </a:solidFill>
              <a:latin typeface="Open Sauce Heavy"/>
            </a:endParaRP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1032" y="1471092"/>
            <a:ext cx="17396319" cy="7463317"/>
          </a:xfrm>
          <a:custGeom>
            <a:avLst/>
            <a:gdLst/>
            <a:ahLst/>
            <a:cxnLst/>
            <a:rect l="l" t="t" r="r" b="b"/>
            <a:pathLst>
              <a:path w="16222587" h="6990949">
                <a:moveTo>
                  <a:pt x="0" y="0"/>
                </a:moveTo>
                <a:lnTo>
                  <a:pt x="16222587" y="0"/>
                </a:lnTo>
                <a:lnTo>
                  <a:pt x="16222587" y="6990950"/>
                </a:lnTo>
                <a:lnTo>
                  <a:pt x="0" y="6990950"/>
                </a:lnTo>
                <a:lnTo>
                  <a:pt x="0" y="0"/>
                </a:lnTo>
                <a:close/>
              </a:path>
            </a:pathLst>
          </a:custGeom>
          <a:blipFill>
            <a:blip r:embed="rId2"/>
            <a:stretch>
              <a:fillRect/>
            </a:stretch>
          </a:blipFill>
        </p:spPr>
      </p:sp>
      <p:pic>
        <p:nvPicPr>
          <p:cNvPr id="4"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14671520" cy="1953260"/>
          </a:xfrm>
          <a:prstGeom prst="rect">
            <a:avLst/>
          </a:prstGeom>
        </p:spPr>
        <p:txBody>
          <a:bodyPr lIns="0" tIns="0" rIns="0" bIns="0" rtlCol="0" anchor="t">
            <a:spAutoFit/>
          </a:bodyPr>
          <a:lstStyle/>
          <a:p>
            <a:pPr>
              <a:lnSpc>
                <a:spcPts val="7839"/>
              </a:lnSpc>
            </a:pPr>
            <a:r>
              <a:rPr lang="en-US" sz="5599" dirty="0" err="1">
                <a:solidFill>
                  <a:srgbClr val="1A3B29"/>
                </a:solidFill>
                <a:latin typeface="Open Sauce Heavy"/>
              </a:rPr>
              <a:t>Çalışanlarımıza</a:t>
            </a:r>
            <a:r>
              <a:rPr lang="en-US" sz="5599" dirty="0">
                <a:solidFill>
                  <a:srgbClr val="1A3B29"/>
                </a:solidFill>
                <a:latin typeface="Open Sauce Heavy"/>
              </a:rPr>
              <a:t> </a:t>
            </a:r>
            <a:r>
              <a:rPr lang="en-US" sz="5599" dirty="0" err="1" smtClean="0">
                <a:solidFill>
                  <a:srgbClr val="1A3B29"/>
                </a:solidFill>
                <a:latin typeface="Open Sauce Heavy"/>
              </a:rPr>
              <a:t>Ver</a:t>
            </a:r>
            <a:r>
              <a:rPr lang="tr-TR" sz="5599" dirty="0" err="1" smtClean="0">
                <a:solidFill>
                  <a:srgbClr val="1A3B29"/>
                </a:solidFill>
                <a:latin typeface="Open Sauce Heavy"/>
              </a:rPr>
              <a:t>diğimiz</a:t>
            </a:r>
            <a:r>
              <a:rPr lang="tr-TR" sz="5599" dirty="0" smtClean="0">
                <a:solidFill>
                  <a:srgbClr val="1A3B29"/>
                </a:solidFill>
                <a:latin typeface="Open Sauce Heavy"/>
              </a:rPr>
              <a:t> </a:t>
            </a:r>
            <a:r>
              <a:rPr lang="en-US" sz="5599" dirty="0" err="1" smtClean="0">
                <a:solidFill>
                  <a:srgbClr val="1A3B29"/>
                </a:solidFill>
                <a:latin typeface="Open Sauce Heavy"/>
              </a:rPr>
              <a:t>Çevre</a:t>
            </a:r>
            <a:r>
              <a:rPr lang="en-US" sz="5599" dirty="0" smtClean="0">
                <a:solidFill>
                  <a:srgbClr val="1A3B29"/>
                </a:solidFill>
                <a:latin typeface="Open Sauce Heavy"/>
              </a:rPr>
              <a:t> </a:t>
            </a:r>
            <a:r>
              <a:rPr lang="en-US" sz="5599" dirty="0" err="1">
                <a:solidFill>
                  <a:srgbClr val="1A3B29"/>
                </a:solidFill>
                <a:latin typeface="Open Sauce Heavy"/>
              </a:rPr>
              <a:t>Ve</a:t>
            </a:r>
            <a:r>
              <a:rPr lang="en-US" sz="5599" dirty="0">
                <a:solidFill>
                  <a:srgbClr val="1A3B29"/>
                </a:solidFill>
                <a:latin typeface="Open Sauce Heavy"/>
              </a:rPr>
              <a:t> </a:t>
            </a:r>
            <a:r>
              <a:rPr lang="en-US" sz="5599" dirty="0" err="1">
                <a:solidFill>
                  <a:srgbClr val="1A3B29"/>
                </a:solidFill>
                <a:latin typeface="Open Sauce Heavy"/>
              </a:rPr>
              <a:t>Sürdürülebilirlik</a:t>
            </a:r>
            <a:r>
              <a:rPr lang="en-US" sz="5599" dirty="0">
                <a:solidFill>
                  <a:srgbClr val="1A3B29"/>
                </a:solidFill>
                <a:latin typeface="Open Sauce Heavy"/>
              </a:rPr>
              <a:t> </a:t>
            </a:r>
            <a:r>
              <a:rPr lang="en-US" sz="5599" dirty="0" err="1">
                <a:solidFill>
                  <a:srgbClr val="1A3B29"/>
                </a:solidFill>
                <a:latin typeface="Open Sauce Heavy"/>
              </a:rPr>
              <a:t>Eğitimleri</a:t>
            </a:r>
            <a:r>
              <a:rPr lang="en-US" sz="5599" dirty="0">
                <a:solidFill>
                  <a:srgbClr val="1A3B29"/>
                </a:solidFill>
                <a:latin typeface="Open Sauce Heavy"/>
              </a:rPr>
              <a:t>;</a:t>
            </a:r>
          </a:p>
        </p:txBody>
      </p:sp>
      <p:grpSp>
        <p:nvGrpSpPr>
          <p:cNvPr id="3" name="Group 3"/>
          <p:cNvGrpSpPr/>
          <p:nvPr/>
        </p:nvGrpSpPr>
        <p:grpSpPr>
          <a:xfrm>
            <a:off x="1788619" y="3815808"/>
            <a:ext cx="2748889" cy="1639600"/>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4847596" y="3815808"/>
            <a:ext cx="2748889" cy="1639600"/>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7907266" y="3815808"/>
            <a:ext cx="2748889" cy="1639600"/>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0966935" y="3815808"/>
            <a:ext cx="2748889" cy="1639600"/>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1788619" y="5794410"/>
            <a:ext cx="2748889" cy="1639600"/>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0966935" y="5794410"/>
            <a:ext cx="2748889" cy="1639600"/>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7907266" y="5794410"/>
            <a:ext cx="2748889" cy="1639600"/>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4847596" y="5794410"/>
            <a:ext cx="2748889" cy="1639600"/>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rot="-60000">
            <a:off x="2161923" y="4159973"/>
            <a:ext cx="1996718" cy="846386"/>
          </a:xfrm>
          <a:prstGeom prst="rect">
            <a:avLst/>
          </a:prstGeom>
        </p:spPr>
        <p:txBody>
          <a:bodyPr lIns="0" tIns="0" rIns="0" bIns="0" rtlCol="0" anchor="t">
            <a:spAutoFit/>
          </a:bodyPr>
          <a:lstStyle/>
          <a:p>
            <a:pPr algn="ctr">
              <a:lnSpc>
                <a:spcPts val="3312"/>
              </a:lnSpc>
            </a:pPr>
            <a:r>
              <a:rPr lang="en-US" sz="1840" spc="36" dirty="0" smtClean="0">
                <a:solidFill>
                  <a:schemeClr val="bg1"/>
                </a:solidFill>
                <a:latin typeface="Open Sauce"/>
              </a:rPr>
              <a:t>S</a:t>
            </a:r>
            <a:r>
              <a:rPr lang="tr-TR" sz="1840" spc="36" dirty="0" err="1" smtClean="0">
                <a:solidFill>
                  <a:schemeClr val="bg1"/>
                </a:solidFill>
                <a:latin typeface="Open Sauce"/>
              </a:rPr>
              <a:t>ürdürülebilir</a:t>
            </a:r>
            <a:r>
              <a:rPr lang="tr-TR" sz="1840" spc="36" dirty="0" smtClean="0">
                <a:solidFill>
                  <a:schemeClr val="bg1"/>
                </a:solidFill>
                <a:latin typeface="Open Sauce"/>
              </a:rPr>
              <a:t> Turizm Eğitimi</a:t>
            </a:r>
            <a:endParaRPr lang="en-US" sz="1840" spc="36" dirty="0">
              <a:solidFill>
                <a:schemeClr val="bg1"/>
              </a:solidFill>
              <a:latin typeface="Open Sauce"/>
            </a:endParaRPr>
          </a:p>
        </p:txBody>
      </p:sp>
      <p:sp>
        <p:nvSpPr>
          <p:cNvPr id="21" name="TextBox 21"/>
          <p:cNvSpPr txBox="1"/>
          <p:nvPr/>
        </p:nvSpPr>
        <p:spPr>
          <a:xfrm>
            <a:off x="8281797" y="4203922"/>
            <a:ext cx="1996718" cy="846386"/>
          </a:xfrm>
          <a:prstGeom prst="rect">
            <a:avLst/>
          </a:prstGeom>
        </p:spPr>
        <p:txBody>
          <a:bodyPr lIns="0" tIns="0" rIns="0" bIns="0" rtlCol="0" anchor="t">
            <a:spAutoFit/>
          </a:bodyPr>
          <a:lstStyle/>
          <a:p>
            <a:pPr algn="ctr">
              <a:lnSpc>
                <a:spcPts val="3312"/>
              </a:lnSpc>
            </a:pPr>
            <a:r>
              <a:rPr lang="en-US" sz="1840" spc="36" dirty="0" err="1" smtClean="0">
                <a:solidFill>
                  <a:srgbClr val="FFFFFF"/>
                </a:solidFill>
                <a:latin typeface="Open Sauce"/>
              </a:rPr>
              <a:t>Kimyasal</a:t>
            </a:r>
            <a:r>
              <a:rPr lang="tr-TR" sz="1840" spc="36" dirty="0">
                <a:solidFill>
                  <a:srgbClr val="FFFFFF"/>
                </a:solidFill>
                <a:latin typeface="Open Sauce"/>
              </a:rPr>
              <a:t> </a:t>
            </a:r>
            <a:r>
              <a:rPr lang="tr-TR" sz="1840" spc="36" dirty="0" smtClean="0">
                <a:solidFill>
                  <a:srgbClr val="FFFFFF"/>
                </a:solidFill>
                <a:latin typeface="Open Sauce"/>
              </a:rPr>
              <a:t>Riskler Eğitimi</a:t>
            </a:r>
            <a:endParaRPr lang="en-US" sz="1840" spc="36" dirty="0">
              <a:solidFill>
                <a:srgbClr val="FFFFFF"/>
              </a:solidFill>
              <a:latin typeface="Open Sauce"/>
            </a:endParaRPr>
          </a:p>
        </p:txBody>
      </p:sp>
      <p:sp>
        <p:nvSpPr>
          <p:cNvPr id="23" name="TextBox 23"/>
          <p:cNvSpPr txBox="1"/>
          <p:nvPr/>
        </p:nvSpPr>
        <p:spPr>
          <a:xfrm>
            <a:off x="5087477" y="5927033"/>
            <a:ext cx="2184761" cy="1269578"/>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Kadına Yönelik Şiddet İle Mücadele Eğitimi</a:t>
            </a:r>
            <a:endParaRPr lang="en-US" sz="1840" spc="36" dirty="0">
              <a:solidFill>
                <a:srgbClr val="FFFFFF"/>
              </a:solidFill>
              <a:latin typeface="Open Sauce"/>
            </a:endParaRPr>
          </a:p>
        </p:txBody>
      </p:sp>
      <p:sp>
        <p:nvSpPr>
          <p:cNvPr id="24" name="TextBox 24"/>
          <p:cNvSpPr txBox="1"/>
          <p:nvPr/>
        </p:nvSpPr>
        <p:spPr>
          <a:xfrm>
            <a:off x="8281797" y="6129774"/>
            <a:ext cx="1996718" cy="846386"/>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İstismar Ve Taciz </a:t>
            </a:r>
            <a:r>
              <a:rPr lang="tr-TR" sz="1840" spc="36" dirty="0">
                <a:solidFill>
                  <a:srgbClr val="FFFFFF"/>
                </a:solidFill>
                <a:latin typeface="Open Sauce"/>
              </a:rPr>
              <a:t>E</a:t>
            </a:r>
            <a:r>
              <a:rPr lang="tr-TR" sz="1840" spc="36" dirty="0" smtClean="0">
                <a:solidFill>
                  <a:srgbClr val="FFFFFF"/>
                </a:solidFill>
                <a:latin typeface="Open Sauce"/>
              </a:rPr>
              <a:t>ğitimi</a:t>
            </a:r>
            <a:endParaRPr lang="en-US" sz="1840" spc="36" dirty="0">
              <a:solidFill>
                <a:srgbClr val="FFFFFF"/>
              </a:solidFill>
              <a:latin typeface="Open Sauce"/>
            </a:endParaRPr>
          </a:p>
        </p:txBody>
      </p:sp>
      <p:sp>
        <p:nvSpPr>
          <p:cNvPr id="25" name="TextBox 25"/>
          <p:cNvSpPr txBox="1"/>
          <p:nvPr/>
        </p:nvSpPr>
        <p:spPr>
          <a:xfrm>
            <a:off x="1788619" y="6311887"/>
            <a:ext cx="2562500" cy="371127"/>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Yangın Eğitimi</a:t>
            </a:r>
            <a:endParaRPr lang="en-US" sz="1840" spc="36" dirty="0">
              <a:solidFill>
                <a:srgbClr val="FFFFFF"/>
              </a:solidFill>
              <a:latin typeface="Open Sauce"/>
            </a:endParaRPr>
          </a:p>
        </p:txBody>
      </p:sp>
      <p:grpSp>
        <p:nvGrpSpPr>
          <p:cNvPr id="27" name="Group 27"/>
          <p:cNvGrpSpPr/>
          <p:nvPr/>
        </p:nvGrpSpPr>
        <p:grpSpPr>
          <a:xfrm>
            <a:off x="14030149" y="3815808"/>
            <a:ext cx="2748889" cy="1639600"/>
            <a:chOff x="0" y="0"/>
            <a:chExt cx="3017753" cy="1799966"/>
          </a:xfrm>
        </p:grpSpPr>
        <p:sp>
          <p:nvSpPr>
            <p:cNvPr id="28" name="Freeform 2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29" name="Group 29"/>
          <p:cNvGrpSpPr/>
          <p:nvPr/>
        </p:nvGrpSpPr>
        <p:grpSpPr>
          <a:xfrm>
            <a:off x="14030149" y="5794410"/>
            <a:ext cx="2748889" cy="1639600"/>
            <a:chOff x="0" y="0"/>
            <a:chExt cx="3017753" cy="1799966"/>
          </a:xfrm>
        </p:grpSpPr>
        <p:sp>
          <p:nvSpPr>
            <p:cNvPr id="30" name="Freeform 3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31" name="TextBox 31"/>
          <p:cNvSpPr txBox="1"/>
          <p:nvPr/>
        </p:nvSpPr>
        <p:spPr>
          <a:xfrm>
            <a:off x="11147909" y="6074258"/>
            <a:ext cx="2386939" cy="846386"/>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Dezavantajlı Gruplar İle İletişim Eğitimi</a:t>
            </a:r>
            <a:endParaRPr lang="en-US" sz="1840" spc="36" dirty="0">
              <a:solidFill>
                <a:srgbClr val="FFFFFF"/>
              </a:solidFill>
              <a:latin typeface="Open Sauce"/>
            </a:endParaRPr>
          </a:p>
        </p:txBody>
      </p:sp>
      <p:sp>
        <p:nvSpPr>
          <p:cNvPr id="32" name="TextBox 32"/>
          <p:cNvSpPr txBox="1"/>
          <p:nvPr/>
        </p:nvSpPr>
        <p:spPr>
          <a:xfrm>
            <a:off x="5138734" y="4212415"/>
            <a:ext cx="1996718" cy="846386"/>
          </a:xfrm>
          <a:prstGeom prst="rect">
            <a:avLst/>
          </a:prstGeom>
        </p:spPr>
        <p:txBody>
          <a:bodyPr lIns="0" tIns="0" rIns="0" bIns="0" rtlCol="0" anchor="t">
            <a:spAutoFit/>
          </a:bodyPr>
          <a:lstStyle/>
          <a:p>
            <a:pPr algn="ctr">
              <a:lnSpc>
                <a:spcPts val="3312"/>
              </a:lnSpc>
            </a:pPr>
            <a:r>
              <a:rPr lang="en-US" sz="1840" spc="36" dirty="0" err="1" smtClean="0">
                <a:solidFill>
                  <a:srgbClr val="FFFFFF"/>
                </a:solidFill>
                <a:latin typeface="Open Sauce"/>
              </a:rPr>
              <a:t>Çev</a:t>
            </a:r>
            <a:r>
              <a:rPr lang="tr-TR" sz="1840" spc="36" dirty="0" smtClean="0">
                <a:solidFill>
                  <a:srgbClr val="FFFFFF"/>
                </a:solidFill>
                <a:latin typeface="Open Sauce"/>
              </a:rPr>
              <a:t>re Ve Atık</a:t>
            </a:r>
            <a:r>
              <a:rPr lang="en-US" sz="1840" spc="36" dirty="0" smtClean="0">
                <a:solidFill>
                  <a:srgbClr val="FFFFFF"/>
                </a:solidFill>
                <a:latin typeface="Open Sauce"/>
              </a:rPr>
              <a:t> </a:t>
            </a:r>
            <a:r>
              <a:rPr lang="tr-TR" sz="1840" spc="36" dirty="0" err="1">
                <a:solidFill>
                  <a:srgbClr val="FFFFFF"/>
                </a:solidFill>
                <a:latin typeface="Open Sauce"/>
              </a:rPr>
              <a:t>E</a:t>
            </a:r>
            <a:r>
              <a:rPr lang="en-US" sz="1840" spc="36" dirty="0" err="1" smtClean="0">
                <a:solidFill>
                  <a:srgbClr val="FFFFFF"/>
                </a:solidFill>
                <a:latin typeface="Open Sauce"/>
              </a:rPr>
              <a:t>ğitimi</a:t>
            </a:r>
            <a:endParaRPr lang="en-US" sz="1840" spc="36" dirty="0">
              <a:solidFill>
                <a:srgbClr val="FFFFFF"/>
              </a:solidFill>
              <a:latin typeface="Open Sauce"/>
            </a:endParaRPr>
          </a:p>
        </p:txBody>
      </p:sp>
      <p:pic>
        <p:nvPicPr>
          <p:cNvPr id="34"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
        <p:nvSpPr>
          <p:cNvPr id="35" name="TextBox 21"/>
          <p:cNvSpPr txBox="1"/>
          <p:nvPr/>
        </p:nvSpPr>
        <p:spPr>
          <a:xfrm>
            <a:off x="11343019" y="4216235"/>
            <a:ext cx="1996718" cy="846386"/>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Yüksekte Çalışma  Eğitimi</a:t>
            </a:r>
            <a:endParaRPr lang="en-US" sz="1840" spc="36" dirty="0">
              <a:solidFill>
                <a:srgbClr val="FFFFFF"/>
              </a:solidFill>
              <a:latin typeface="Open Sauce"/>
            </a:endParaRPr>
          </a:p>
        </p:txBody>
      </p:sp>
      <p:sp>
        <p:nvSpPr>
          <p:cNvPr id="36" name="TextBox 21"/>
          <p:cNvSpPr txBox="1"/>
          <p:nvPr/>
        </p:nvSpPr>
        <p:spPr>
          <a:xfrm>
            <a:off x="14448465" y="4266517"/>
            <a:ext cx="1996718" cy="371127"/>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İSG Eğitimi</a:t>
            </a:r>
            <a:endParaRPr lang="en-US" sz="1840" spc="36" dirty="0">
              <a:solidFill>
                <a:srgbClr val="FFFFFF"/>
              </a:solidFill>
              <a:latin typeface="Open Sauce"/>
            </a:endParaRPr>
          </a:p>
        </p:txBody>
      </p:sp>
      <p:sp>
        <p:nvSpPr>
          <p:cNvPr id="37" name="TextBox 21"/>
          <p:cNvSpPr txBox="1"/>
          <p:nvPr/>
        </p:nvSpPr>
        <p:spPr>
          <a:xfrm>
            <a:off x="14406234" y="6191017"/>
            <a:ext cx="1996718" cy="794320"/>
          </a:xfrm>
          <a:prstGeom prst="rect">
            <a:avLst/>
          </a:prstGeom>
        </p:spPr>
        <p:txBody>
          <a:bodyPr lIns="0" tIns="0" rIns="0" bIns="0" rtlCol="0" anchor="t">
            <a:spAutoFit/>
          </a:bodyPr>
          <a:lstStyle/>
          <a:p>
            <a:pPr algn="ctr">
              <a:lnSpc>
                <a:spcPts val="3312"/>
              </a:lnSpc>
            </a:pPr>
            <a:r>
              <a:rPr lang="tr-TR" sz="1840" spc="36" dirty="0" smtClean="0">
                <a:solidFill>
                  <a:srgbClr val="FFFFFF"/>
                </a:solidFill>
                <a:latin typeface="Open Sauce"/>
              </a:rPr>
              <a:t>Gıda Güvenliği Ve Hijyen Eğitimi</a:t>
            </a:r>
            <a:endParaRPr lang="en-US" sz="1840" spc="36" dirty="0">
              <a:solidFill>
                <a:srgbClr val="FFFFFF"/>
              </a:solidFill>
              <a:latin typeface="Open Sauce"/>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136" y="6151612"/>
            <a:ext cx="4824536" cy="3618402"/>
          </a:xfrm>
          <a:prstGeom prst="rect">
            <a:avLst/>
          </a:prstGeom>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3720" y="6151612"/>
            <a:ext cx="4752528" cy="3564396"/>
          </a:xfrm>
          <a:prstGeom prst="rect">
            <a:avLst/>
          </a:prstGeom>
        </p:spPr>
      </p:pic>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3390" y="6146426"/>
            <a:ext cx="4759442" cy="3569582"/>
          </a:xfrm>
          <a:prstGeom prst="rect">
            <a:avLst/>
          </a:prstGeom>
        </p:spPr>
      </p:pic>
      <p:pic>
        <p:nvPicPr>
          <p:cNvPr id="20" name="Resi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876" y="1831132"/>
            <a:ext cx="4713143" cy="3534857"/>
          </a:xfrm>
          <a:prstGeom prst="rect">
            <a:avLst/>
          </a:prstGeom>
        </p:spPr>
      </p:pic>
      <p:pic>
        <p:nvPicPr>
          <p:cNvPr id="24" name="Resim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7300" y="1855235"/>
            <a:ext cx="4769768" cy="3577326"/>
          </a:xfrm>
          <a:prstGeom prst="rect">
            <a:avLst/>
          </a:prstGeom>
        </p:spPr>
      </p:pic>
      <p:pic>
        <p:nvPicPr>
          <p:cNvPr id="27" name="Resim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3390" y="1855235"/>
            <a:ext cx="4759442" cy="3577326"/>
          </a:xfrm>
          <a:prstGeom prst="rect">
            <a:avLst/>
          </a:prstGeom>
        </p:spPr>
      </p:pic>
    </p:spTree>
    <p:extLst>
      <p:ext uri="{BB962C8B-B14F-4D97-AF65-F5344CB8AC3E}">
        <p14:creationId xmlns:p14="http://schemas.microsoft.com/office/powerpoint/2010/main" val="2359189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pic>
        <p:nvPicPr>
          <p:cNvPr id="25" name="Resim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1767" y="5365989"/>
            <a:ext cx="4714775" cy="4073906"/>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910" y="1459814"/>
            <a:ext cx="4754939" cy="3566204"/>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957" y="1459814"/>
            <a:ext cx="4754939" cy="3566204"/>
          </a:xfrm>
          <a:prstGeom prst="rect">
            <a:avLst/>
          </a:prstGeom>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5262" y="1470058"/>
            <a:ext cx="4741280" cy="3555960"/>
          </a:xfrm>
          <a:prstGeom prst="rect">
            <a:avLst/>
          </a:prstGeom>
        </p:spPr>
      </p:pic>
      <p:pic>
        <p:nvPicPr>
          <p:cNvPr id="8" name="Resi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9964" y="5365989"/>
            <a:ext cx="9915932" cy="4073906"/>
          </a:xfrm>
          <a:prstGeom prst="rect">
            <a:avLst/>
          </a:prstGeom>
        </p:spPr>
      </p:pic>
    </p:spTree>
    <p:extLst>
      <p:ext uri="{BB962C8B-B14F-4D97-AF65-F5344CB8AC3E}">
        <p14:creationId xmlns:p14="http://schemas.microsoft.com/office/powerpoint/2010/main" val="4214032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773663" y="1623635"/>
            <a:ext cx="15018355" cy="859684"/>
          </a:xfrm>
          <a:prstGeom prst="rect">
            <a:avLst/>
          </a:prstGeom>
        </p:spPr>
        <p:txBody>
          <a:bodyPr lIns="0" tIns="0" rIns="0" bIns="0" rtlCol="0" anchor="t">
            <a:spAutoFit/>
          </a:bodyPr>
          <a:lstStyle/>
          <a:p>
            <a:pPr>
              <a:lnSpc>
                <a:spcPts val="7081"/>
              </a:lnSpc>
            </a:pPr>
            <a:r>
              <a:rPr lang="en-US" sz="5057">
                <a:solidFill>
                  <a:srgbClr val="FFFFFF"/>
                </a:solidFill>
                <a:latin typeface="Open Sauce Heavy"/>
              </a:rPr>
              <a:t>Çalışanlarımıza Sunulan Yan Haklar</a:t>
            </a:r>
          </a:p>
        </p:txBody>
      </p:sp>
      <p:grpSp>
        <p:nvGrpSpPr>
          <p:cNvPr id="3" name="Group 3"/>
          <p:cNvGrpSpPr/>
          <p:nvPr/>
        </p:nvGrpSpPr>
        <p:grpSpPr>
          <a:xfrm>
            <a:off x="1323919" y="4035894"/>
            <a:ext cx="3921017" cy="1067435"/>
            <a:chOff x="0" y="0"/>
            <a:chExt cx="5228023" cy="1423247"/>
          </a:xfrm>
        </p:grpSpPr>
        <p:sp>
          <p:nvSpPr>
            <p:cNvPr id="4" name="TextBox 4"/>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01</a:t>
              </a:r>
            </a:p>
          </p:txBody>
        </p:sp>
        <p:sp>
          <p:nvSpPr>
            <p:cNvPr id="5" name="TextBox 5"/>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6" name="Group 6"/>
          <p:cNvGrpSpPr/>
          <p:nvPr/>
        </p:nvGrpSpPr>
        <p:grpSpPr>
          <a:xfrm>
            <a:off x="5794566" y="4035894"/>
            <a:ext cx="3921017" cy="1067435"/>
            <a:chOff x="0" y="0"/>
            <a:chExt cx="5228023" cy="1423247"/>
          </a:xfrm>
        </p:grpSpPr>
        <p:sp>
          <p:nvSpPr>
            <p:cNvPr id="7" name="TextBox 7"/>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a:solidFill>
                    <a:srgbClr val="FFFFFF"/>
                  </a:solidFill>
                  <a:latin typeface="Open Sauce Semi-Bold"/>
                </a:rPr>
                <a:t>02</a:t>
              </a:r>
            </a:p>
          </p:txBody>
        </p:sp>
        <p:sp>
          <p:nvSpPr>
            <p:cNvPr id="8" name="TextBox 8"/>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grpSp>
        <p:nvGrpSpPr>
          <p:cNvPr id="9" name="Group 9"/>
          <p:cNvGrpSpPr/>
          <p:nvPr/>
        </p:nvGrpSpPr>
        <p:grpSpPr>
          <a:xfrm>
            <a:off x="10037236" y="4035894"/>
            <a:ext cx="3921017" cy="1067435"/>
            <a:chOff x="0" y="0"/>
            <a:chExt cx="5228023" cy="1423247"/>
          </a:xfrm>
        </p:grpSpPr>
        <p:sp>
          <p:nvSpPr>
            <p:cNvPr id="10"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a:solidFill>
                    <a:srgbClr val="FFFFFF"/>
                  </a:solidFill>
                  <a:latin typeface="Open Sauce Semi-Bold"/>
                </a:rPr>
                <a:t>03</a:t>
              </a:r>
            </a:p>
          </p:txBody>
        </p:sp>
        <p:sp>
          <p:nvSpPr>
            <p:cNvPr id="11"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12" name="TextBox 12"/>
          <p:cNvSpPr txBox="1"/>
          <p:nvPr/>
        </p:nvSpPr>
        <p:spPr>
          <a:xfrm>
            <a:off x="1142944" y="5106201"/>
            <a:ext cx="3921017" cy="3898503"/>
          </a:xfrm>
          <a:prstGeom prst="rect">
            <a:avLst/>
          </a:prstGeom>
        </p:spPr>
        <p:txBody>
          <a:bodyPr lIns="0" tIns="0" rIns="0" bIns="0" rtlCol="0" anchor="t">
            <a:spAutoFit/>
          </a:bodyPr>
          <a:lstStyle/>
          <a:p>
            <a:pPr marL="453390" lvl="1" indent="-226695">
              <a:lnSpc>
                <a:spcPts val="3780"/>
              </a:lnSpc>
              <a:buFont typeface="Arial"/>
              <a:buChar char="•"/>
            </a:pPr>
            <a:r>
              <a:rPr lang="tr-TR" sz="2100" spc="42" dirty="0">
                <a:solidFill>
                  <a:srgbClr val="FFFFFF"/>
                </a:solidFill>
                <a:latin typeface="Open Sauce"/>
              </a:rPr>
              <a:t>Aynı ayda doğan personellerimizi bir araya getirip</a:t>
            </a:r>
            <a:r>
              <a:rPr lang="en-US" sz="2100" spc="42" dirty="0">
                <a:solidFill>
                  <a:srgbClr val="FFFFFF"/>
                </a:solidFill>
                <a:latin typeface="Open Sauce"/>
              </a:rPr>
              <a:t> </a:t>
            </a:r>
            <a:r>
              <a:rPr lang="en-US" sz="2100" spc="42" dirty="0" err="1">
                <a:solidFill>
                  <a:srgbClr val="FFFFFF"/>
                </a:solidFill>
                <a:latin typeface="Open Sauce"/>
              </a:rPr>
              <a:t>otel</a:t>
            </a:r>
            <a:r>
              <a:rPr lang="en-US" sz="2100" spc="42" dirty="0">
                <a:solidFill>
                  <a:srgbClr val="FFFFFF"/>
                </a:solidFill>
                <a:latin typeface="Open Sauce"/>
              </a:rPr>
              <a:t> </a:t>
            </a:r>
            <a:r>
              <a:rPr lang="en-US" sz="2100" spc="42" dirty="0" err="1">
                <a:solidFill>
                  <a:srgbClr val="FFFFFF"/>
                </a:solidFill>
                <a:latin typeface="Open Sauce"/>
              </a:rPr>
              <a:t>mutfağı</a:t>
            </a:r>
            <a:r>
              <a:rPr lang="tr-TR" sz="2100" spc="42" dirty="0">
                <a:solidFill>
                  <a:srgbClr val="FFFFFF"/>
                </a:solidFill>
                <a:latin typeface="Open Sauce"/>
              </a:rPr>
              <a:t> tarafından</a:t>
            </a:r>
            <a:r>
              <a:rPr lang="en-US" sz="2100" spc="42" dirty="0">
                <a:solidFill>
                  <a:srgbClr val="FFFFFF"/>
                </a:solidFill>
                <a:latin typeface="Open Sauce"/>
              </a:rPr>
              <a:t> </a:t>
            </a:r>
            <a:r>
              <a:rPr lang="tr-TR" sz="2100" spc="42" dirty="0">
                <a:solidFill>
                  <a:srgbClr val="FFFFFF"/>
                </a:solidFill>
                <a:latin typeface="Open Sauce"/>
              </a:rPr>
              <a:t>yapılan pasta ile kutlama </a:t>
            </a:r>
            <a:r>
              <a:rPr lang="tr-TR" sz="2100" spc="42" dirty="0" smtClean="0">
                <a:solidFill>
                  <a:srgbClr val="FFFFFF"/>
                </a:solidFill>
                <a:latin typeface="Open Sauce"/>
              </a:rPr>
              <a:t>yapılmaktadır ve ayın </a:t>
            </a:r>
            <a:r>
              <a:rPr lang="tr-TR" sz="2100" spc="42" dirty="0">
                <a:solidFill>
                  <a:srgbClr val="FFFFFF"/>
                </a:solidFill>
                <a:latin typeface="Open Sauce"/>
              </a:rPr>
              <a:t>elemanı seçilip hediye verilmektedir</a:t>
            </a:r>
            <a:r>
              <a:rPr lang="tr-TR" sz="2100" spc="42" dirty="0" smtClean="0">
                <a:solidFill>
                  <a:srgbClr val="FFFFFF"/>
                </a:solidFill>
                <a:latin typeface="Open Sauce"/>
              </a:rPr>
              <a:t>.</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sp>
        <p:nvSpPr>
          <p:cNvPr id="13" name="TextBox 13"/>
          <p:cNvSpPr txBox="1"/>
          <p:nvPr/>
        </p:nvSpPr>
        <p:spPr>
          <a:xfrm>
            <a:off x="5613591" y="5106201"/>
            <a:ext cx="3618629" cy="974626"/>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Milli</a:t>
            </a:r>
            <a:r>
              <a:rPr lang="en-US" sz="2100" spc="42" dirty="0">
                <a:solidFill>
                  <a:srgbClr val="FFFFFF"/>
                </a:solidFill>
                <a:latin typeface="Open Sauce"/>
              </a:rPr>
              <a:t> </a:t>
            </a:r>
            <a:r>
              <a:rPr lang="en-US" sz="2100" spc="42" dirty="0" err="1" smtClean="0">
                <a:solidFill>
                  <a:srgbClr val="FFFFFF"/>
                </a:solidFill>
                <a:latin typeface="Open Sauce"/>
              </a:rPr>
              <a:t>bayramlarımız</a:t>
            </a:r>
            <a:r>
              <a:rPr lang="tr-TR" sz="2100" spc="42" smtClean="0">
                <a:solidFill>
                  <a:srgbClr val="FFFFFF"/>
                </a:solidFill>
                <a:latin typeface="Open Sauce"/>
              </a:rPr>
              <a:t>da</a:t>
            </a:r>
            <a:r>
              <a:rPr lang="en-US" sz="2100" spc="42" smtClean="0">
                <a:solidFill>
                  <a:srgbClr val="FFFFFF"/>
                </a:solidFill>
                <a:latin typeface="Open Sauce"/>
              </a:rPr>
              <a:t> </a:t>
            </a:r>
            <a:r>
              <a:rPr lang="en-US" sz="2100" spc="42" dirty="0" err="1">
                <a:solidFill>
                  <a:srgbClr val="FFFFFF"/>
                </a:solidFill>
                <a:latin typeface="Open Sauce"/>
              </a:rPr>
              <a:t>kutlama</a:t>
            </a:r>
            <a:r>
              <a:rPr lang="en-US" sz="2100" spc="42" dirty="0">
                <a:solidFill>
                  <a:srgbClr val="FFFFFF"/>
                </a:solidFill>
                <a:latin typeface="Open Sauce"/>
              </a:rPr>
              <a:t> </a:t>
            </a:r>
            <a:r>
              <a:rPr lang="en-US" sz="2100" spc="42" dirty="0" err="1">
                <a:solidFill>
                  <a:srgbClr val="FFFFFF"/>
                </a:solidFill>
                <a:latin typeface="Open Sauce"/>
              </a:rPr>
              <a:t>yapılmaktadır</a:t>
            </a:r>
            <a:r>
              <a:rPr lang="en-US" sz="2100" spc="42" dirty="0" smtClean="0">
                <a:solidFill>
                  <a:srgbClr val="FFFFFF"/>
                </a:solidFill>
                <a:latin typeface="Open Sauce"/>
              </a:rPr>
              <a:t>.</a:t>
            </a:r>
            <a:endParaRPr lang="en-US" sz="2100" u="none" spc="42" dirty="0">
              <a:solidFill>
                <a:srgbClr val="FFFFFF"/>
              </a:solidFill>
              <a:latin typeface="Open Sauce"/>
            </a:endParaRPr>
          </a:p>
        </p:txBody>
      </p:sp>
      <p:sp>
        <p:nvSpPr>
          <p:cNvPr id="14" name="TextBox 14"/>
          <p:cNvSpPr txBox="1"/>
          <p:nvPr/>
        </p:nvSpPr>
        <p:spPr>
          <a:xfrm>
            <a:off x="9856261" y="5106201"/>
            <a:ext cx="3384742" cy="2345055"/>
          </a:xfrm>
          <a:prstGeom prst="rect">
            <a:avLst/>
          </a:prstGeom>
        </p:spPr>
        <p:txBody>
          <a:bodyPr lIns="0" tIns="0" rIns="0" bIns="0" rtlCol="0" anchor="t">
            <a:spAutoFit/>
          </a:bodyPr>
          <a:lstStyle/>
          <a:p>
            <a:pPr marL="453390" lvl="1" indent="-226695">
              <a:lnSpc>
                <a:spcPts val="3780"/>
              </a:lnSpc>
              <a:buFont typeface="Arial"/>
              <a:buChar char="•"/>
            </a:pPr>
            <a:r>
              <a:rPr lang="en-US" sz="2100" spc="42" dirty="0" err="1">
                <a:solidFill>
                  <a:srgbClr val="FFFFFF"/>
                </a:solidFill>
                <a:latin typeface="Open Sauce"/>
              </a:rPr>
              <a:t>Sezon</a:t>
            </a:r>
            <a:r>
              <a:rPr lang="en-US" sz="2100" spc="42" dirty="0">
                <a:solidFill>
                  <a:srgbClr val="FFFFFF"/>
                </a:solidFill>
                <a:latin typeface="Open Sauce"/>
              </a:rPr>
              <a:t> </a:t>
            </a:r>
            <a:r>
              <a:rPr lang="en-US" sz="2100" spc="42" dirty="0" err="1">
                <a:solidFill>
                  <a:srgbClr val="FFFFFF"/>
                </a:solidFill>
                <a:latin typeface="Open Sauce"/>
              </a:rPr>
              <a:t>bitiminde</a:t>
            </a:r>
            <a:r>
              <a:rPr lang="en-US" sz="2100" spc="42" dirty="0">
                <a:solidFill>
                  <a:srgbClr val="FFFFFF"/>
                </a:solidFill>
                <a:latin typeface="Open Sauce"/>
              </a:rPr>
              <a:t> </a:t>
            </a:r>
            <a:r>
              <a:rPr lang="en-US" sz="2100" spc="42" dirty="0" err="1">
                <a:solidFill>
                  <a:srgbClr val="FFFFFF"/>
                </a:solidFill>
                <a:latin typeface="Open Sauce"/>
              </a:rPr>
              <a:t>personellerimiz</a:t>
            </a:r>
            <a:r>
              <a:rPr lang="en-US" sz="2100" spc="42" dirty="0">
                <a:solidFill>
                  <a:srgbClr val="FFFFFF"/>
                </a:solidFill>
                <a:latin typeface="Open Sauce"/>
              </a:rPr>
              <a:t> </a:t>
            </a:r>
            <a:r>
              <a:rPr lang="en-US" sz="2100" spc="42" dirty="0" err="1">
                <a:solidFill>
                  <a:srgbClr val="FFFFFF"/>
                </a:solidFill>
                <a:latin typeface="Open Sauce"/>
              </a:rPr>
              <a:t>için</a:t>
            </a:r>
            <a:r>
              <a:rPr lang="en-US" sz="2100" spc="42" dirty="0">
                <a:solidFill>
                  <a:srgbClr val="FFFFFF"/>
                </a:solidFill>
                <a:latin typeface="Open Sauce"/>
              </a:rPr>
              <a:t> </a:t>
            </a:r>
            <a:r>
              <a:rPr lang="en-US" sz="2100" spc="42" dirty="0" err="1">
                <a:solidFill>
                  <a:srgbClr val="FFFFFF"/>
                </a:solidFill>
                <a:latin typeface="Open Sauce"/>
              </a:rPr>
              <a:t>yıl</a:t>
            </a:r>
            <a:r>
              <a:rPr lang="en-US" sz="2100" spc="42" dirty="0">
                <a:solidFill>
                  <a:srgbClr val="FFFFFF"/>
                </a:solidFill>
                <a:latin typeface="Open Sauce"/>
              </a:rPr>
              <a:t> </a:t>
            </a:r>
            <a:r>
              <a:rPr lang="en-US" sz="2100" spc="42" dirty="0" err="1">
                <a:solidFill>
                  <a:srgbClr val="FFFFFF"/>
                </a:solidFill>
                <a:latin typeface="Open Sauce"/>
              </a:rPr>
              <a:t>sonu</a:t>
            </a:r>
            <a:r>
              <a:rPr lang="en-US" sz="2100" spc="42" dirty="0">
                <a:solidFill>
                  <a:srgbClr val="FFFFFF"/>
                </a:solidFill>
                <a:latin typeface="Open Sauce"/>
              </a:rPr>
              <a:t> </a:t>
            </a:r>
            <a:r>
              <a:rPr lang="en-US" sz="2100" spc="42" dirty="0" err="1">
                <a:solidFill>
                  <a:srgbClr val="FFFFFF"/>
                </a:solidFill>
                <a:latin typeface="Open Sauce"/>
              </a:rPr>
              <a:t>yemeği</a:t>
            </a:r>
            <a:r>
              <a:rPr lang="en-US" sz="2100" spc="42" dirty="0">
                <a:solidFill>
                  <a:srgbClr val="FFFFFF"/>
                </a:solidFill>
                <a:latin typeface="Open Sauce"/>
              </a:rPr>
              <a:t> </a:t>
            </a:r>
            <a:r>
              <a:rPr lang="en-US" sz="2100" spc="42" dirty="0" err="1">
                <a:solidFill>
                  <a:srgbClr val="FFFFFF"/>
                </a:solidFill>
                <a:latin typeface="Open Sauce"/>
              </a:rPr>
              <a:t>düzenlenmektedir</a:t>
            </a:r>
            <a:r>
              <a:rPr lang="en-US" sz="2100" spc="42" dirty="0">
                <a:solidFill>
                  <a:srgbClr val="FFFFFF"/>
                </a:solidFill>
                <a:latin typeface="Open Sauce"/>
              </a:rPr>
              <a:t>.</a:t>
            </a:r>
          </a:p>
          <a:p>
            <a:pPr>
              <a:lnSpc>
                <a:spcPts val="3780"/>
              </a:lnSpc>
            </a:pPr>
            <a:endParaRPr lang="en-US" sz="2100" spc="42" dirty="0">
              <a:solidFill>
                <a:srgbClr val="FFFFFF"/>
              </a:solidFill>
              <a:latin typeface="Open Sauce"/>
            </a:endParaRPr>
          </a:p>
        </p:txBody>
      </p:sp>
      <p:grpSp>
        <p:nvGrpSpPr>
          <p:cNvPr id="23" name="Group 9"/>
          <p:cNvGrpSpPr/>
          <p:nvPr/>
        </p:nvGrpSpPr>
        <p:grpSpPr>
          <a:xfrm>
            <a:off x="13716032" y="4000492"/>
            <a:ext cx="3921017" cy="1067435"/>
            <a:chOff x="0" y="0"/>
            <a:chExt cx="5228023" cy="1423247"/>
          </a:xfrm>
        </p:grpSpPr>
        <p:sp>
          <p:nvSpPr>
            <p:cNvPr id="24" name="TextBox 10"/>
            <p:cNvSpPr txBox="1"/>
            <p:nvPr/>
          </p:nvSpPr>
          <p:spPr>
            <a:xfrm>
              <a:off x="0" y="-66675"/>
              <a:ext cx="5228023" cy="795655"/>
            </a:xfrm>
            <a:prstGeom prst="rect">
              <a:avLst/>
            </a:prstGeom>
          </p:spPr>
          <p:txBody>
            <a:bodyPr lIns="0" tIns="0" rIns="0" bIns="0" rtlCol="0" anchor="t">
              <a:spAutoFit/>
            </a:bodyPr>
            <a:lstStyle/>
            <a:p>
              <a:pPr>
                <a:lnSpc>
                  <a:spcPts val="5040"/>
                </a:lnSpc>
              </a:pPr>
              <a:r>
                <a:rPr lang="en-US" sz="3600" dirty="0" smtClean="0">
                  <a:solidFill>
                    <a:srgbClr val="FFFFFF"/>
                  </a:solidFill>
                  <a:latin typeface="Open Sauce Semi-Bold"/>
                </a:rPr>
                <a:t>0</a:t>
              </a:r>
              <a:r>
                <a:rPr lang="tr-TR" sz="3600" dirty="0" smtClean="0">
                  <a:solidFill>
                    <a:srgbClr val="FFFFFF"/>
                  </a:solidFill>
                  <a:latin typeface="Open Sauce Semi-Bold"/>
                </a:rPr>
                <a:t>4</a:t>
              </a:r>
              <a:endParaRPr lang="en-US" sz="3600" dirty="0">
                <a:solidFill>
                  <a:srgbClr val="FFFFFF"/>
                </a:solidFill>
                <a:latin typeface="Open Sauce Semi-Bold"/>
              </a:endParaRPr>
            </a:p>
          </p:txBody>
        </p:sp>
        <p:sp>
          <p:nvSpPr>
            <p:cNvPr id="25" name="TextBox 11"/>
            <p:cNvSpPr txBox="1"/>
            <p:nvPr/>
          </p:nvSpPr>
          <p:spPr>
            <a:xfrm>
              <a:off x="0" y="929640"/>
              <a:ext cx="5228023" cy="493607"/>
            </a:xfrm>
            <a:prstGeom prst="rect">
              <a:avLst/>
            </a:prstGeom>
          </p:spPr>
          <p:txBody>
            <a:bodyPr lIns="0" tIns="0" rIns="0" bIns="0" rtlCol="0" anchor="t">
              <a:spAutoFit/>
            </a:bodyPr>
            <a:lstStyle/>
            <a:p>
              <a:pPr>
                <a:lnSpc>
                  <a:spcPts val="3219"/>
                </a:lnSpc>
              </a:pPr>
              <a:endParaRPr/>
            </a:p>
          </p:txBody>
        </p:sp>
      </p:grpSp>
      <p:sp>
        <p:nvSpPr>
          <p:cNvPr id="26" name="TextBox 14"/>
          <p:cNvSpPr txBox="1"/>
          <p:nvPr/>
        </p:nvSpPr>
        <p:spPr>
          <a:xfrm>
            <a:off x="13535057" y="5070799"/>
            <a:ext cx="3384742" cy="2436564"/>
          </a:xfrm>
          <a:prstGeom prst="rect">
            <a:avLst/>
          </a:prstGeom>
        </p:spPr>
        <p:txBody>
          <a:bodyPr lIns="0" tIns="0" rIns="0" bIns="0" rtlCol="0" anchor="t">
            <a:spAutoFit/>
          </a:bodyPr>
          <a:lstStyle/>
          <a:p>
            <a:pPr marL="453390" lvl="1" indent="-226695">
              <a:lnSpc>
                <a:spcPts val="3780"/>
              </a:lnSpc>
              <a:buFont typeface="Arial"/>
              <a:buChar char="•"/>
            </a:pPr>
            <a:r>
              <a:rPr lang="tr-TR" sz="2100" spc="42" dirty="0" smtClean="0">
                <a:solidFill>
                  <a:srgbClr val="FFFFFF"/>
                </a:solidFill>
                <a:latin typeface="Open Sauce"/>
              </a:rPr>
              <a:t>Personel sağlığı için anlaşmalı hastanelerde indirimli tedavi desteği sağlanmaktadır.</a:t>
            </a:r>
            <a:endParaRPr lang="en-US" sz="2100" spc="42" dirty="0">
              <a:solidFill>
                <a:srgbClr val="FFFFFF"/>
              </a:solidFill>
              <a:latin typeface="Open Sauce"/>
            </a:endParaRPr>
          </a:p>
          <a:p>
            <a:pPr>
              <a:lnSpc>
                <a:spcPts val="3780"/>
              </a:lnSpc>
            </a:pPr>
            <a:endParaRPr lang="en-US" sz="2100" spc="42" dirty="0">
              <a:solidFill>
                <a:srgbClr val="FFFFFF"/>
              </a:solidFill>
              <a:latin typeface="Open Sauce"/>
            </a:endParaRPr>
          </a:p>
        </p:txBody>
      </p:sp>
      <p:pic>
        <p:nvPicPr>
          <p:cNvPr id="20"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
        <p:nvSpPr>
          <p:cNvPr id="3" name="TextBox 2"/>
          <p:cNvSpPr txBox="1"/>
          <p:nvPr/>
        </p:nvSpPr>
        <p:spPr>
          <a:xfrm>
            <a:off x="1727176" y="1399084"/>
            <a:ext cx="14671520" cy="1000274"/>
          </a:xfrm>
          <a:prstGeom prst="rect">
            <a:avLst/>
          </a:prstGeom>
        </p:spPr>
        <p:txBody>
          <a:bodyPr lIns="0" tIns="0" rIns="0" bIns="0" rtlCol="0" anchor="t">
            <a:spAutoFit/>
          </a:bodyPr>
          <a:lstStyle/>
          <a:p>
            <a:pPr>
              <a:lnSpc>
                <a:spcPts val="7839"/>
              </a:lnSpc>
            </a:pPr>
            <a:r>
              <a:rPr lang="tr-TR" sz="5599" dirty="0" smtClean="0">
                <a:solidFill>
                  <a:srgbClr val="1A3B29"/>
                </a:solidFill>
                <a:latin typeface="Open Sauce Heavy"/>
              </a:rPr>
              <a:t>2024 Sezonu Yıl Sonu Etkinliği</a:t>
            </a:r>
            <a:endParaRPr lang="en-US" sz="5599" dirty="0">
              <a:solidFill>
                <a:srgbClr val="1A3B29"/>
              </a:solidFill>
              <a:latin typeface="Open Sauce Heavy"/>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788" y="3569703"/>
            <a:ext cx="4865779" cy="3649334"/>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4896" y="3522229"/>
            <a:ext cx="4865779" cy="3649334"/>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046" y="3559324"/>
            <a:ext cx="4865779" cy="3649334"/>
          </a:xfrm>
          <a:prstGeom prst="rect">
            <a:avLst/>
          </a:prstGeom>
        </p:spPr>
      </p:pic>
    </p:spTree>
    <p:extLst>
      <p:ext uri="{BB962C8B-B14F-4D97-AF65-F5344CB8AC3E}">
        <p14:creationId xmlns:p14="http://schemas.microsoft.com/office/powerpoint/2010/main" val="2571877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37282" y="3510295"/>
            <a:ext cx="5141525" cy="3806954"/>
            <a:chOff x="0" y="-66675"/>
            <a:chExt cx="6855367" cy="5075939"/>
          </a:xfrm>
        </p:grpSpPr>
        <p:sp>
          <p:nvSpPr>
            <p:cNvPr id="3" name="TextBox 3"/>
            <p:cNvSpPr txBox="1"/>
            <p:nvPr/>
          </p:nvSpPr>
          <p:spPr>
            <a:xfrm>
              <a:off x="0" y="-66675"/>
              <a:ext cx="6855367" cy="854935"/>
            </a:xfrm>
            <a:prstGeom prst="rect">
              <a:avLst/>
            </a:prstGeom>
          </p:spPr>
          <p:txBody>
            <a:bodyPr lIns="0" tIns="0" rIns="0" bIns="0" rtlCol="0" anchor="t">
              <a:spAutoFit/>
            </a:bodyPr>
            <a:lstStyle/>
            <a:p>
              <a:pPr>
                <a:lnSpc>
                  <a:spcPts val="5040"/>
                </a:lnSpc>
              </a:pPr>
              <a:r>
                <a:rPr lang="tr-TR" sz="3600" dirty="0" smtClean="0">
                  <a:solidFill>
                    <a:srgbClr val="1A3B29"/>
                  </a:solidFill>
                  <a:latin typeface="Open Sauce Semi-Bold"/>
                </a:rPr>
                <a:t>İ</a:t>
              </a:r>
              <a:r>
                <a:rPr lang="en-US" sz="3600" dirty="0" smtClean="0">
                  <a:solidFill>
                    <a:srgbClr val="1A3B29"/>
                  </a:solidFill>
                  <a:latin typeface="Open Sauce Semi-Bold"/>
                </a:rPr>
                <a:t>ŞE </a:t>
              </a:r>
              <a:r>
                <a:rPr lang="en-US" sz="3600" dirty="0">
                  <a:solidFill>
                    <a:srgbClr val="1A3B29"/>
                  </a:solidFill>
                  <a:latin typeface="Open Sauce Semi-Bold"/>
                </a:rPr>
                <a:t>ALIM </a:t>
              </a:r>
              <a:r>
                <a:rPr lang="en-US" sz="3600" dirty="0" smtClean="0">
                  <a:solidFill>
                    <a:srgbClr val="1A3B29"/>
                  </a:solidFill>
                  <a:latin typeface="Open Sauce Semi-Bold"/>
                </a:rPr>
                <a:t>SÜREC</a:t>
              </a:r>
              <a:r>
                <a:rPr lang="tr-TR" sz="3600" dirty="0" smtClean="0">
                  <a:solidFill>
                    <a:srgbClr val="1A3B29"/>
                  </a:solidFill>
                  <a:latin typeface="Open Sauce Semi-Bold"/>
                </a:rPr>
                <a:t>İ</a:t>
              </a:r>
              <a:endParaRPr lang="en-US" sz="3600" dirty="0">
                <a:solidFill>
                  <a:srgbClr val="1A3B29"/>
                </a:solidFill>
                <a:latin typeface="Open Sauce Semi-Bold"/>
              </a:endParaRPr>
            </a:p>
          </p:txBody>
        </p:sp>
        <p:sp>
          <p:nvSpPr>
            <p:cNvPr id="4" name="TextBox 4"/>
            <p:cNvSpPr txBox="1"/>
            <p:nvPr/>
          </p:nvSpPr>
          <p:spPr>
            <a:xfrm>
              <a:off x="0" y="1479511"/>
              <a:ext cx="6855367" cy="3529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İşletmemizde İnsan Kaynakları müdürü/Şefinin çizmiş olduğu çerçeve doğrultusun da işe alım işlemleri yapılmaktadır. İşe alımlarda adil, objektif, dürüst, güçlü iletişim, kendine güvenen, pozitif, çözüm odaklı kişiler seçilir.</a:t>
              </a:r>
            </a:p>
            <a:p>
              <a:pPr>
                <a:lnSpc>
                  <a:spcPts val="2659"/>
                </a:lnSpc>
              </a:pPr>
              <a:endParaRPr lang="en-US" sz="1899" spc="37">
                <a:solidFill>
                  <a:srgbClr val="1A3B29"/>
                </a:solidFill>
                <a:latin typeface="Open Sauce"/>
              </a:endParaRPr>
            </a:p>
            <a:p>
              <a:pPr>
                <a:lnSpc>
                  <a:spcPts val="2660"/>
                </a:lnSpc>
              </a:pPr>
              <a:endParaRPr lang="en-US" sz="1899" spc="37">
                <a:solidFill>
                  <a:srgbClr val="1A3B29"/>
                </a:solidFill>
                <a:latin typeface="Open Sauce"/>
              </a:endParaRPr>
            </a:p>
          </p:txBody>
        </p:sp>
        <p:sp>
          <p:nvSpPr>
            <p:cNvPr id="5" name="AutoShape 5"/>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6" name="Group 6"/>
          <p:cNvGrpSpPr/>
          <p:nvPr/>
        </p:nvGrpSpPr>
        <p:grpSpPr>
          <a:xfrm>
            <a:off x="9553575" y="3560301"/>
            <a:ext cx="5490242" cy="3090198"/>
            <a:chOff x="0" y="0"/>
            <a:chExt cx="7320322" cy="4120264"/>
          </a:xfrm>
        </p:grpSpPr>
        <p:sp>
          <p:nvSpPr>
            <p:cNvPr id="7" name="TextBox 7"/>
            <p:cNvSpPr txBox="1"/>
            <p:nvPr/>
          </p:nvSpPr>
          <p:spPr>
            <a:xfrm>
              <a:off x="0" y="-66675"/>
              <a:ext cx="7320322" cy="795655"/>
            </a:xfrm>
            <a:prstGeom prst="rect">
              <a:avLst/>
            </a:prstGeom>
          </p:spPr>
          <p:txBody>
            <a:bodyPr lIns="0" tIns="0" rIns="0" bIns="0" rtlCol="0" anchor="t">
              <a:spAutoFit/>
            </a:bodyPr>
            <a:lstStyle/>
            <a:p>
              <a:pPr>
                <a:lnSpc>
                  <a:spcPts val="5040"/>
                </a:lnSpc>
              </a:pPr>
              <a:r>
                <a:rPr lang="en-US" sz="3600" dirty="0" smtClean="0">
                  <a:solidFill>
                    <a:srgbClr val="1A3B29"/>
                  </a:solidFill>
                  <a:latin typeface="Open Sauce Semi-Bold"/>
                </a:rPr>
                <a:t>AD</a:t>
              </a:r>
              <a:r>
                <a:rPr lang="tr-TR" sz="3600" dirty="0" smtClean="0">
                  <a:solidFill>
                    <a:srgbClr val="1A3B29"/>
                  </a:solidFill>
                  <a:latin typeface="Open Sauce Semi-Bold"/>
                </a:rPr>
                <a:t>İ</a:t>
              </a:r>
              <a:r>
                <a:rPr lang="en-US" sz="3600" dirty="0" smtClean="0">
                  <a:solidFill>
                    <a:srgbClr val="1A3B29"/>
                  </a:solidFill>
                  <a:latin typeface="Open Sauce Semi-Bold"/>
                </a:rPr>
                <a:t>L ÜCRETLEND</a:t>
              </a:r>
              <a:r>
                <a:rPr lang="tr-TR" sz="3600" dirty="0" smtClean="0">
                  <a:solidFill>
                    <a:srgbClr val="1A3B29"/>
                  </a:solidFill>
                  <a:latin typeface="Open Sauce Semi-Bold"/>
                </a:rPr>
                <a:t>İ</a:t>
              </a:r>
              <a:r>
                <a:rPr lang="en-US" sz="3600" dirty="0" smtClean="0">
                  <a:solidFill>
                    <a:srgbClr val="1A3B29"/>
                  </a:solidFill>
                  <a:latin typeface="Open Sauce Semi-Bold"/>
                </a:rPr>
                <a:t>RME</a:t>
              </a:r>
              <a:endParaRPr lang="en-US" sz="3600" dirty="0">
                <a:solidFill>
                  <a:srgbClr val="1A3B29"/>
                </a:solidFill>
                <a:latin typeface="Open Sauce Semi-Bold"/>
              </a:endParaRPr>
            </a:p>
          </p:txBody>
        </p:sp>
        <p:sp>
          <p:nvSpPr>
            <p:cNvPr id="8" name="TextBox 8"/>
            <p:cNvSpPr txBox="1"/>
            <p:nvPr/>
          </p:nvSpPr>
          <p:spPr>
            <a:xfrm>
              <a:off x="0" y="1479511"/>
              <a:ext cx="7320322" cy="2640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 tesislerimizde işe başlamadan önce alacakları ücret, çalışma şartları, çalışma saatleri, ücretlerini ne zaman alacakları, fazla mesai ücretleri gibi konularda bilgilendirilirler. </a:t>
              </a:r>
            </a:p>
            <a:p>
              <a:pPr>
                <a:lnSpc>
                  <a:spcPts val="2660"/>
                </a:lnSpc>
              </a:pPr>
              <a:endParaRPr lang="en-US" sz="1899" spc="37">
                <a:solidFill>
                  <a:srgbClr val="1A3B29"/>
                </a:solidFill>
                <a:latin typeface="Open Sauce"/>
              </a:endParaRPr>
            </a:p>
          </p:txBody>
        </p:sp>
        <p:sp>
          <p:nvSpPr>
            <p:cNvPr id="9" name="AutoShape 9"/>
            <p:cNvSpPr/>
            <p:nvPr/>
          </p:nvSpPr>
          <p:spPr>
            <a:xfrm>
              <a:off x="0" y="1087475"/>
              <a:ext cx="7320322" cy="0"/>
            </a:xfrm>
            <a:prstGeom prst="line">
              <a:avLst/>
            </a:prstGeom>
            <a:ln w="63500" cap="rnd">
              <a:solidFill>
                <a:srgbClr val="266041"/>
              </a:solidFill>
              <a:prstDash val="solid"/>
              <a:headEnd type="none" w="sm" len="sm"/>
              <a:tailEnd type="none" w="sm" len="sm"/>
            </a:ln>
          </p:spPr>
        </p:sp>
      </p:grpSp>
      <p:pic>
        <p:nvPicPr>
          <p:cNvPr id="11"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8"/>
          <p:cNvPicPr/>
          <p:nvPr/>
        </p:nvPicPr>
        <p:blipFill>
          <a:blip r:embed="rId2" cstate="print"/>
          <a:stretch>
            <a:fillRect/>
          </a:stretch>
        </p:blipFill>
        <p:spPr>
          <a:xfrm>
            <a:off x="4286216" y="857220"/>
            <a:ext cx="10363199" cy="8667999"/>
          </a:xfrm>
          <a:prstGeom prst="rect">
            <a:avLst/>
          </a:prstGeom>
        </p:spPr>
      </p:pic>
      <p:pic>
        <p:nvPicPr>
          <p:cNvPr id="6"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3536" y="2695427"/>
            <a:ext cx="15340929" cy="4861024"/>
            <a:chOff x="0" y="-123825"/>
            <a:chExt cx="20454571" cy="6481364"/>
          </a:xfrm>
        </p:grpSpPr>
        <p:sp>
          <p:nvSpPr>
            <p:cNvPr id="3" name="TextBox 3"/>
            <p:cNvSpPr txBox="1"/>
            <p:nvPr/>
          </p:nvSpPr>
          <p:spPr>
            <a:xfrm>
              <a:off x="0" y="-123825"/>
              <a:ext cx="20454571" cy="1418378"/>
            </a:xfrm>
            <a:prstGeom prst="rect">
              <a:avLst/>
            </a:prstGeom>
          </p:spPr>
          <p:txBody>
            <a:bodyPr lIns="0" tIns="0" rIns="0" bIns="0" rtlCol="0" anchor="t">
              <a:spAutoFit/>
            </a:bodyPr>
            <a:lstStyle/>
            <a:p>
              <a:pPr>
                <a:lnSpc>
                  <a:spcPts val="8960"/>
                </a:lnSpc>
              </a:pPr>
              <a:r>
                <a:rPr lang="en-US" sz="6400">
                  <a:solidFill>
                    <a:srgbClr val="1A3B29"/>
                  </a:solidFill>
                  <a:latin typeface="Open Sauce Heavy"/>
                </a:rPr>
                <a:t>Çalışan Alanları / Lojmanlar</a:t>
              </a:r>
            </a:p>
          </p:txBody>
        </p:sp>
        <p:sp>
          <p:nvSpPr>
            <p:cNvPr id="4" name="TextBox 4"/>
            <p:cNvSpPr txBox="1"/>
            <p:nvPr/>
          </p:nvSpPr>
          <p:spPr>
            <a:xfrm>
              <a:off x="0" y="2202556"/>
              <a:ext cx="20454571" cy="4154983"/>
            </a:xfrm>
            <a:prstGeom prst="rect">
              <a:avLst/>
            </a:prstGeom>
          </p:spPr>
          <p:txBody>
            <a:bodyPr lIns="0" tIns="0" rIns="0" bIns="0" rtlCol="0" anchor="t">
              <a:spAutoFit/>
            </a:bodyPr>
            <a:lstStyle/>
            <a:p>
              <a:pPr marL="410209" lvl="1" indent="-205105">
                <a:lnSpc>
                  <a:spcPts val="2659"/>
                </a:lnSpc>
                <a:buFont typeface="Arial"/>
                <a:buChar char="•"/>
              </a:pPr>
              <a:r>
                <a:rPr lang="en-US" sz="2800" spc="37" dirty="0" err="1">
                  <a:solidFill>
                    <a:srgbClr val="1A3B29"/>
                  </a:solidFill>
                  <a:latin typeface="Open Sauce"/>
                </a:rPr>
                <a:t>Çalışanlarımız</a:t>
              </a:r>
              <a:r>
                <a:rPr lang="en-US" sz="2800" spc="37" dirty="0">
                  <a:solidFill>
                    <a:srgbClr val="1A3B29"/>
                  </a:solidFill>
                  <a:latin typeface="Open Sauce"/>
                </a:rPr>
                <a:t> </a:t>
              </a:r>
              <a:r>
                <a:rPr lang="en-US" sz="2800" spc="37" dirty="0" err="1">
                  <a:solidFill>
                    <a:srgbClr val="1A3B29"/>
                  </a:solidFill>
                  <a:latin typeface="Open Sauce"/>
                </a:rPr>
                <a:t>için</a:t>
              </a:r>
              <a:r>
                <a:rPr lang="en-US" sz="2800" spc="37" dirty="0">
                  <a:solidFill>
                    <a:srgbClr val="1A3B29"/>
                  </a:solidFill>
                  <a:latin typeface="Open Sauce"/>
                </a:rPr>
                <a:t> </a:t>
              </a:r>
              <a:r>
                <a:rPr lang="en-US" sz="2800" spc="37" dirty="0" err="1">
                  <a:solidFill>
                    <a:srgbClr val="1A3B29"/>
                  </a:solidFill>
                  <a:latin typeface="Open Sauce"/>
                </a:rPr>
                <a:t>hazırlanmış</a:t>
              </a:r>
              <a:r>
                <a:rPr lang="en-US" sz="2800" spc="37" dirty="0">
                  <a:solidFill>
                    <a:srgbClr val="1A3B29"/>
                  </a:solidFill>
                  <a:latin typeface="Open Sauce"/>
                </a:rPr>
                <a:t> </a:t>
              </a:r>
              <a:r>
                <a:rPr lang="en-US" sz="2800" spc="37" dirty="0" err="1">
                  <a:solidFill>
                    <a:srgbClr val="1A3B29"/>
                  </a:solidFill>
                  <a:latin typeface="Open Sauce"/>
                </a:rPr>
                <a:t>olan</a:t>
              </a:r>
              <a:r>
                <a:rPr lang="en-US" sz="2800" spc="37" dirty="0">
                  <a:solidFill>
                    <a:srgbClr val="1A3B29"/>
                  </a:solidFill>
                  <a:latin typeface="Open Sauce"/>
                </a:rPr>
                <a:t> </a:t>
              </a:r>
              <a:r>
                <a:rPr lang="en-US" sz="2800" spc="37" dirty="0" err="1">
                  <a:solidFill>
                    <a:srgbClr val="1A3B29"/>
                  </a:solidFill>
                  <a:latin typeface="Open Sauce"/>
                </a:rPr>
                <a:t>lojmanlarımız</a:t>
              </a:r>
              <a:r>
                <a:rPr lang="en-US" sz="2800" spc="37" dirty="0">
                  <a:solidFill>
                    <a:srgbClr val="1A3B29"/>
                  </a:solidFill>
                  <a:latin typeface="Open Sauce"/>
                </a:rPr>
                <a:t> </a:t>
              </a:r>
              <a:r>
                <a:rPr lang="en-US" sz="2800" spc="37" dirty="0" err="1">
                  <a:solidFill>
                    <a:srgbClr val="1A3B29"/>
                  </a:solidFill>
                  <a:latin typeface="Open Sauce"/>
                </a:rPr>
                <a:t>merkezi</a:t>
              </a:r>
              <a:r>
                <a:rPr lang="en-US" sz="2800" spc="37" dirty="0">
                  <a:solidFill>
                    <a:srgbClr val="1A3B29"/>
                  </a:solidFill>
                  <a:latin typeface="Open Sauce"/>
                </a:rPr>
                <a:t> </a:t>
              </a:r>
              <a:r>
                <a:rPr lang="en-US" sz="2800" spc="37" dirty="0" err="1">
                  <a:solidFill>
                    <a:srgbClr val="1A3B29"/>
                  </a:solidFill>
                  <a:latin typeface="Open Sauce"/>
                </a:rPr>
                <a:t>konumda</a:t>
              </a:r>
              <a:r>
                <a:rPr lang="en-US" sz="2800" spc="37" dirty="0">
                  <a:solidFill>
                    <a:srgbClr val="1A3B29"/>
                  </a:solidFill>
                  <a:latin typeface="Open Sauce"/>
                </a:rPr>
                <a:t> </a:t>
              </a:r>
              <a:r>
                <a:rPr lang="en-US" sz="2800" spc="37" dirty="0" err="1">
                  <a:solidFill>
                    <a:srgbClr val="1A3B29"/>
                  </a:solidFill>
                  <a:latin typeface="Open Sauce"/>
                </a:rPr>
                <a:t>olup</a:t>
              </a:r>
              <a:r>
                <a:rPr lang="en-US" sz="2800" spc="37" dirty="0" smtClean="0">
                  <a:solidFill>
                    <a:srgbClr val="1A3B29"/>
                  </a:solidFill>
                  <a:latin typeface="Open Sauce"/>
                </a:rPr>
                <a:t>;</a:t>
              </a:r>
              <a:endParaRPr lang="tr-TR" sz="2800" spc="37" dirty="0" smtClean="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smtClean="0">
                  <a:solidFill>
                    <a:srgbClr val="1A3B29"/>
                  </a:solidFill>
                  <a:latin typeface="Open Sauce"/>
                </a:rPr>
                <a:t>Her </a:t>
              </a:r>
              <a:r>
                <a:rPr lang="en-US" sz="2800" spc="37" dirty="0" err="1">
                  <a:solidFill>
                    <a:srgbClr val="1A3B29"/>
                  </a:solidFill>
                  <a:latin typeface="Open Sauce"/>
                </a:rPr>
                <a:t>odada</a:t>
              </a:r>
              <a:r>
                <a:rPr lang="en-US" sz="2800" spc="37" dirty="0">
                  <a:solidFill>
                    <a:srgbClr val="1A3B29"/>
                  </a:solidFill>
                  <a:latin typeface="Open Sauce"/>
                </a:rPr>
                <a:t> internet </a:t>
              </a:r>
              <a:r>
                <a:rPr lang="en-US" sz="2800" spc="37" dirty="0" err="1">
                  <a:solidFill>
                    <a:srgbClr val="1A3B29"/>
                  </a:solidFill>
                  <a:latin typeface="Open Sauce"/>
                </a:rPr>
                <a:t>erişimi</a:t>
              </a:r>
              <a:r>
                <a:rPr lang="en-US" sz="2800" spc="37" dirty="0" smtClean="0">
                  <a:solidFill>
                    <a:srgbClr val="1A3B29"/>
                  </a:solidFill>
                  <a:latin typeface="Open Sauce"/>
                </a:rPr>
                <a:t>,</a:t>
              </a:r>
              <a:endParaRPr lang="tr-TR" sz="2800" spc="37" dirty="0" smtClean="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smtClean="0">
                  <a:solidFill>
                    <a:srgbClr val="1A3B29"/>
                  </a:solidFill>
                  <a:latin typeface="Open Sauce"/>
                </a:rPr>
                <a:t>24 </a:t>
              </a:r>
              <a:r>
                <a:rPr lang="en-US" sz="2800" spc="37" dirty="0" err="1">
                  <a:solidFill>
                    <a:srgbClr val="1A3B29"/>
                  </a:solidFill>
                  <a:latin typeface="Open Sauce"/>
                </a:rPr>
                <a:t>saat</a:t>
              </a:r>
              <a:r>
                <a:rPr lang="en-US" sz="2800" spc="37" dirty="0">
                  <a:solidFill>
                    <a:srgbClr val="1A3B29"/>
                  </a:solidFill>
                  <a:latin typeface="Open Sauce"/>
                </a:rPr>
                <a:t> </a:t>
              </a:r>
              <a:r>
                <a:rPr lang="en-US" sz="2800" spc="37" dirty="0" err="1">
                  <a:solidFill>
                    <a:srgbClr val="1A3B29"/>
                  </a:solidFill>
                  <a:latin typeface="Open Sauce"/>
                </a:rPr>
                <a:t>sıcak</a:t>
              </a:r>
              <a:r>
                <a:rPr lang="en-US" sz="2800" spc="37" dirty="0">
                  <a:solidFill>
                    <a:srgbClr val="1A3B29"/>
                  </a:solidFill>
                  <a:latin typeface="Open Sauce"/>
                </a:rPr>
                <a:t> </a:t>
              </a:r>
              <a:r>
                <a:rPr lang="en-US" sz="2800" spc="37" dirty="0" err="1">
                  <a:solidFill>
                    <a:srgbClr val="1A3B29"/>
                  </a:solidFill>
                  <a:latin typeface="Open Sauce"/>
                </a:rPr>
                <a:t>su</a:t>
              </a:r>
              <a:r>
                <a:rPr lang="en-US" sz="2800" spc="37" dirty="0" smtClean="0">
                  <a:solidFill>
                    <a:srgbClr val="1A3B29"/>
                  </a:solidFill>
                  <a:latin typeface="Open Sauce"/>
                </a:rPr>
                <a:t>,</a:t>
              </a:r>
              <a:endParaRPr lang="tr-TR" sz="2800" spc="37" dirty="0" smtClean="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a:solidFill>
                    <a:srgbClr val="1A3B29"/>
                  </a:solidFill>
                  <a:latin typeface="Open Sauce"/>
                </a:rPr>
                <a:t>-</a:t>
              </a:r>
              <a:r>
                <a:rPr lang="en-US" sz="2800" spc="37" dirty="0" err="1" smtClean="0">
                  <a:solidFill>
                    <a:srgbClr val="1A3B29"/>
                  </a:solidFill>
                  <a:latin typeface="Open Sauce"/>
                </a:rPr>
                <a:t>Çamaşır</a:t>
              </a:r>
              <a:r>
                <a:rPr lang="en-US" sz="2800" spc="37" dirty="0" smtClean="0">
                  <a:solidFill>
                    <a:srgbClr val="1A3B29"/>
                  </a:solidFill>
                  <a:latin typeface="Open Sauce"/>
                </a:rPr>
                <a:t> </a:t>
              </a:r>
              <a:r>
                <a:rPr lang="en-US" sz="2800" spc="37" dirty="0" err="1">
                  <a:solidFill>
                    <a:srgbClr val="1A3B29"/>
                  </a:solidFill>
                  <a:latin typeface="Open Sauce"/>
                </a:rPr>
                <a:t>yıkama</a:t>
              </a:r>
              <a:r>
                <a:rPr lang="en-US" sz="2800" spc="37" dirty="0">
                  <a:solidFill>
                    <a:srgbClr val="1A3B29"/>
                  </a:solidFill>
                  <a:latin typeface="Open Sauce"/>
                </a:rPr>
                <a:t> </a:t>
              </a:r>
              <a:r>
                <a:rPr lang="en-US" sz="2800" spc="37" dirty="0" err="1" smtClean="0">
                  <a:solidFill>
                    <a:srgbClr val="1A3B29"/>
                  </a:solidFill>
                  <a:latin typeface="Open Sauce"/>
                </a:rPr>
                <a:t>makinası</a:t>
              </a:r>
              <a:endParaRPr lang="tr-TR" sz="2800" spc="37" dirty="0" smtClean="0">
                <a:solidFill>
                  <a:srgbClr val="1A3B29"/>
                </a:solidFill>
                <a:latin typeface="Open Sauce"/>
              </a:endParaRPr>
            </a:p>
            <a:p>
              <a:pPr marL="410209" lvl="1" indent="-205105">
                <a:lnSpc>
                  <a:spcPts val="2659"/>
                </a:lnSpc>
                <a:buFont typeface="Arial"/>
                <a:buChar char="•"/>
              </a:pPr>
              <a:endParaRPr lang="en-US" sz="2800" spc="37" dirty="0">
                <a:solidFill>
                  <a:srgbClr val="1A3B29"/>
                </a:solidFill>
                <a:latin typeface="Open Sauce"/>
              </a:endParaRPr>
            </a:p>
            <a:p>
              <a:pPr marL="205104" lvl="1">
                <a:lnSpc>
                  <a:spcPts val="2659"/>
                </a:lnSpc>
              </a:pPr>
              <a:r>
                <a:rPr lang="tr-TR" sz="2800" spc="37" dirty="0" smtClean="0">
                  <a:solidFill>
                    <a:srgbClr val="1A3B29"/>
                  </a:solidFill>
                  <a:latin typeface="Open Sauce"/>
                </a:rPr>
                <a:t>-</a:t>
              </a:r>
              <a:r>
                <a:rPr lang="en-US" sz="2800" spc="37" dirty="0" err="1" smtClean="0">
                  <a:solidFill>
                    <a:srgbClr val="1A3B29"/>
                  </a:solidFill>
                  <a:latin typeface="Open Sauce"/>
                </a:rPr>
                <a:t>Oda</a:t>
              </a:r>
              <a:r>
                <a:rPr lang="en-US" sz="2800" spc="37" dirty="0" smtClean="0">
                  <a:solidFill>
                    <a:srgbClr val="1A3B29"/>
                  </a:solidFill>
                  <a:latin typeface="Open Sauce"/>
                </a:rPr>
                <a:t> </a:t>
              </a:r>
              <a:r>
                <a:rPr lang="en-US" sz="2800" spc="37" dirty="0" err="1">
                  <a:solidFill>
                    <a:srgbClr val="1A3B29"/>
                  </a:solidFill>
                  <a:latin typeface="Open Sauce"/>
                </a:rPr>
                <a:t>temizlik</a:t>
              </a:r>
              <a:r>
                <a:rPr lang="en-US" sz="2800" spc="37" dirty="0">
                  <a:solidFill>
                    <a:srgbClr val="1A3B29"/>
                  </a:solidFill>
                  <a:latin typeface="Open Sauce"/>
                </a:rPr>
                <a:t> </a:t>
              </a:r>
              <a:r>
                <a:rPr lang="en-US" sz="2800" spc="37" dirty="0" err="1" smtClean="0">
                  <a:solidFill>
                    <a:srgbClr val="1A3B29"/>
                  </a:solidFill>
                  <a:latin typeface="Open Sauce"/>
                </a:rPr>
                <a:t>hizmeti</a:t>
              </a:r>
              <a:r>
                <a:rPr lang="tr-TR" sz="2800" spc="37" dirty="0">
                  <a:solidFill>
                    <a:srgbClr val="1A3B29"/>
                  </a:solidFill>
                  <a:latin typeface="Open Sauce"/>
                </a:rPr>
                <a:t> </a:t>
              </a:r>
              <a:r>
                <a:rPr lang="tr-TR" sz="2800" spc="37" dirty="0" smtClean="0">
                  <a:solidFill>
                    <a:srgbClr val="1A3B29"/>
                  </a:solidFill>
                  <a:latin typeface="Open Sauce"/>
                </a:rPr>
                <a:t>sağlanmaktadır.</a:t>
              </a:r>
            </a:p>
          </p:txBody>
        </p:sp>
      </p:gr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773663" y="2000228"/>
            <a:ext cx="13442567" cy="4313610"/>
            <a:chOff x="0" y="-2016877"/>
            <a:chExt cx="17923424" cy="5751479"/>
          </a:xfrm>
        </p:grpSpPr>
        <p:sp>
          <p:nvSpPr>
            <p:cNvPr id="4" name="TextBox 4"/>
            <p:cNvSpPr txBox="1"/>
            <p:nvPr/>
          </p:nvSpPr>
          <p:spPr>
            <a:xfrm>
              <a:off x="1064055" y="-2016877"/>
              <a:ext cx="16859369" cy="1145613"/>
            </a:xfrm>
            <a:prstGeom prst="rect">
              <a:avLst/>
            </a:prstGeom>
          </p:spPr>
          <p:txBody>
            <a:bodyPr wrap="square" lIns="0" tIns="0" rIns="0" bIns="0" rtlCol="0" anchor="t">
              <a:spAutoFit/>
            </a:bodyPr>
            <a:lstStyle/>
            <a:p>
              <a:pPr algn="ctr">
                <a:lnSpc>
                  <a:spcPts val="6720"/>
                </a:lnSpc>
              </a:pPr>
              <a:r>
                <a:rPr lang="en-US" sz="5600" dirty="0">
                  <a:solidFill>
                    <a:srgbClr val="1A3B29"/>
                  </a:solidFill>
                  <a:latin typeface="Open Sauce Heavy"/>
                </a:rPr>
                <a:t>İSTİHDAM ORANLARIMIZ</a:t>
              </a:r>
            </a:p>
          </p:txBody>
        </p:sp>
        <p:sp>
          <p:nvSpPr>
            <p:cNvPr id="5" name="TextBox 5"/>
            <p:cNvSpPr txBox="1"/>
            <p:nvPr/>
          </p:nvSpPr>
          <p:spPr>
            <a:xfrm>
              <a:off x="0" y="3262797"/>
              <a:ext cx="6815918" cy="471805"/>
            </a:xfrm>
            <a:prstGeom prst="rect">
              <a:avLst/>
            </a:prstGeom>
          </p:spPr>
          <p:txBody>
            <a:bodyPr lIns="0" tIns="0" rIns="0" bIns="0" rtlCol="0" anchor="t">
              <a:spAutoFit/>
            </a:bodyPr>
            <a:lstStyle/>
            <a:p>
              <a:pPr>
                <a:lnSpc>
                  <a:spcPts val="2940"/>
                </a:lnSpc>
              </a:pPr>
              <a:endParaRPr/>
            </a:p>
          </p:txBody>
        </p:sp>
      </p:grpSp>
      <p:graphicFrame>
        <p:nvGraphicFramePr>
          <p:cNvPr id="8" name="Grafik 7">
            <a:extLst>
              <a:ext uri="{FF2B5EF4-FFF2-40B4-BE49-F238E27FC236}">
                <a16:creationId xmlns:a16="http://schemas.microsoft.com/office/drawing/2014/main" id="{75E52C01-BD51-4000-9BD0-BF131461DEE0}"/>
              </a:ext>
            </a:extLst>
          </p:cNvPr>
          <p:cNvGraphicFramePr>
            <a:graphicFrameLocks/>
          </p:cNvGraphicFramePr>
          <p:nvPr>
            <p:extLst>
              <p:ext uri="{D42A27DB-BD31-4B8C-83A1-F6EECF244321}">
                <p14:modId xmlns:p14="http://schemas.microsoft.com/office/powerpoint/2010/main" val="1304824391"/>
              </p:ext>
            </p:extLst>
          </p:nvPr>
        </p:nvGraphicFramePr>
        <p:xfrm>
          <a:off x="924008" y="3518471"/>
          <a:ext cx="7969959" cy="48830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k 8">
            <a:extLst>
              <a:ext uri="{FF2B5EF4-FFF2-40B4-BE49-F238E27FC236}">
                <a16:creationId xmlns:a16="http://schemas.microsoft.com/office/drawing/2014/main" id="{5BC34C5C-2F8B-494B-967B-91F10B411209}"/>
              </a:ext>
            </a:extLst>
          </p:cNvPr>
          <p:cNvGraphicFramePr>
            <a:graphicFrameLocks/>
          </p:cNvGraphicFramePr>
          <p:nvPr>
            <p:extLst>
              <p:ext uri="{D42A27DB-BD31-4B8C-83A1-F6EECF244321}">
                <p14:modId xmlns:p14="http://schemas.microsoft.com/office/powerpoint/2010/main" val="4013973520"/>
              </p:ext>
            </p:extLst>
          </p:nvPr>
        </p:nvGraphicFramePr>
        <p:xfrm>
          <a:off x="9360024" y="3410459"/>
          <a:ext cx="8352928" cy="509905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43236"/>
            <a:ext cx="9572060" cy="2308324"/>
          </a:xfrm>
          <a:prstGeom prst="rect">
            <a:avLst/>
          </a:prstGeom>
        </p:spPr>
        <p:txBody>
          <a:bodyPr wrap="square" lIns="0" tIns="0" rIns="0" bIns="0" rtlCol="0" anchor="t">
            <a:spAutoFit/>
          </a:bodyPr>
          <a:lstStyle/>
          <a:p>
            <a:pPr>
              <a:lnSpc>
                <a:spcPts val="8960"/>
              </a:lnSpc>
            </a:pPr>
            <a:r>
              <a:rPr lang="tr-TR" sz="6400" dirty="0" smtClean="0">
                <a:solidFill>
                  <a:srgbClr val="FFFFFF"/>
                </a:solidFill>
                <a:latin typeface="Open Sauce Heavy"/>
              </a:rPr>
              <a:t>BAĞIŞ VE SOSYAL SORUMLULUKLARIMIZ</a:t>
            </a:r>
            <a:endParaRPr lang="en-US" sz="6400" dirty="0">
              <a:solidFill>
                <a:srgbClr val="FFFFFF"/>
              </a:solidFill>
              <a:latin typeface="Open Sauce Heavy"/>
            </a:endParaRP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6148" y="1028700"/>
            <a:ext cx="13221854" cy="2260611"/>
          </a:xfrm>
          <a:custGeom>
            <a:avLst/>
            <a:gdLst/>
            <a:ahLst/>
            <a:cxnLst/>
            <a:rect l="l" t="t" r="r" b="b"/>
            <a:pathLst>
              <a:path w="13221854" h="2260611">
                <a:moveTo>
                  <a:pt x="0" y="0"/>
                </a:moveTo>
                <a:lnTo>
                  <a:pt x="13221854" y="0"/>
                </a:lnTo>
                <a:lnTo>
                  <a:pt x="13221854" y="2260611"/>
                </a:lnTo>
                <a:lnTo>
                  <a:pt x="0" y="2260611"/>
                </a:lnTo>
                <a:lnTo>
                  <a:pt x="0" y="0"/>
                </a:lnTo>
                <a:close/>
              </a:path>
            </a:pathLst>
          </a:custGeom>
          <a:blipFill>
            <a:blip r:embed="rId2"/>
            <a:stretch>
              <a:fillRect/>
            </a:stretch>
          </a:blipFill>
        </p:spPr>
      </p:sp>
      <p:sp>
        <p:nvSpPr>
          <p:cNvPr id="3" name="Freeform 3"/>
          <p:cNvSpPr/>
          <p:nvPr/>
        </p:nvSpPr>
        <p:spPr>
          <a:xfrm>
            <a:off x="4740951" y="3683739"/>
            <a:ext cx="8806098" cy="2236131"/>
          </a:xfrm>
          <a:custGeom>
            <a:avLst/>
            <a:gdLst/>
            <a:ahLst/>
            <a:cxnLst/>
            <a:rect l="l" t="t" r="r" b="b"/>
            <a:pathLst>
              <a:path w="8806098" h="2236131">
                <a:moveTo>
                  <a:pt x="0" y="0"/>
                </a:moveTo>
                <a:lnTo>
                  <a:pt x="8806098" y="0"/>
                </a:lnTo>
                <a:lnTo>
                  <a:pt x="8806098" y="2236132"/>
                </a:lnTo>
                <a:lnTo>
                  <a:pt x="0" y="2236132"/>
                </a:lnTo>
                <a:lnTo>
                  <a:pt x="0" y="0"/>
                </a:lnTo>
                <a:close/>
              </a:path>
            </a:pathLst>
          </a:custGeom>
          <a:blipFill>
            <a:blip r:embed="rId3"/>
            <a:stretch>
              <a:fillRect/>
            </a:stretch>
          </a:blipFill>
        </p:spPr>
      </p:sp>
      <p:sp>
        <p:nvSpPr>
          <p:cNvPr id="4" name="TextBox 4"/>
          <p:cNvSpPr txBox="1"/>
          <p:nvPr/>
        </p:nvSpPr>
        <p:spPr>
          <a:xfrm>
            <a:off x="2329489" y="6453626"/>
            <a:ext cx="14675172" cy="3095008"/>
          </a:xfrm>
          <a:prstGeom prst="rect">
            <a:avLst/>
          </a:prstGeom>
        </p:spPr>
        <p:txBody>
          <a:bodyPr lIns="0" tIns="0" rIns="0" bIns="0" rtlCol="0" anchor="t">
            <a:spAutoFit/>
          </a:bodyPr>
          <a:lstStyle/>
          <a:p>
            <a:pPr algn="ctr">
              <a:lnSpc>
                <a:spcPts val="8274"/>
              </a:lnSpc>
            </a:pPr>
            <a:r>
              <a:rPr lang="en-US" sz="5910">
                <a:solidFill>
                  <a:srgbClr val="1A3B29"/>
                </a:solidFill>
                <a:latin typeface="Open Sauce Heavy"/>
              </a:rPr>
              <a:t>Sosyal Sorumluluk Projelerimiz  Kapsamında Farklı Vakıf Ve Kuruluşları Desteklemekteyiz</a:t>
            </a: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8592"/>
            <a:ext cx="18288000" cy="1571636"/>
            <a:chOff x="0" y="0"/>
            <a:chExt cx="6817712" cy="1451986"/>
          </a:xfrm>
        </p:grpSpPr>
        <p:sp>
          <p:nvSpPr>
            <p:cNvPr id="8"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3" name="TextBox 3"/>
          <p:cNvSpPr txBox="1"/>
          <p:nvPr/>
        </p:nvSpPr>
        <p:spPr>
          <a:xfrm>
            <a:off x="1500134" y="714344"/>
            <a:ext cx="15734453" cy="874535"/>
          </a:xfrm>
          <a:prstGeom prst="rect">
            <a:avLst/>
          </a:prstGeom>
        </p:spPr>
        <p:txBody>
          <a:bodyPr lIns="0" tIns="0" rIns="0" bIns="0" rtlCol="0" anchor="t">
            <a:spAutoFit/>
          </a:bodyPr>
          <a:lstStyle/>
          <a:p>
            <a:pPr>
              <a:lnSpc>
                <a:spcPts val="8014"/>
              </a:lnSpc>
            </a:pPr>
            <a:r>
              <a:rPr lang="tr-TR" sz="3600" dirty="0" smtClean="0">
                <a:solidFill>
                  <a:schemeClr val="bg1"/>
                </a:solidFill>
                <a:latin typeface="Open Sauce Heavy"/>
              </a:rPr>
              <a:t>BÜFEDEN ARTAN YEMEKLERİN HAYVAN BARINAĞINA GÖNDERİLMESİ</a:t>
            </a:r>
            <a:endParaRPr lang="en-US" sz="3600" dirty="0">
              <a:solidFill>
                <a:schemeClr val="bg1"/>
              </a:solidFill>
              <a:latin typeface="Open Sauce Heavy"/>
            </a:endParaRPr>
          </a:p>
        </p:txBody>
      </p:sp>
      <p:pic>
        <p:nvPicPr>
          <p:cNvPr id="7" name="Resim 6"/>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958184" y="2828062"/>
            <a:ext cx="5662475" cy="8007336"/>
          </a:xfrm>
          <a:prstGeom prst="rect">
            <a:avLst/>
          </a:prstGeom>
          <a:noFill/>
          <a:ln>
            <a:noFill/>
          </a:ln>
        </p:spPr>
      </p:pic>
      <p:pic>
        <p:nvPicPr>
          <p:cNvPr id="9"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715636" y="2714609"/>
            <a:ext cx="5072098" cy="792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Dikdörtgen"/>
          <p:cNvSpPr/>
          <p:nvPr/>
        </p:nvSpPr>
        <p:spPr>
          <a:xfrm>
            <a:off x="1500134" y="2357418"/>
            <a:ext cx="15716360" cy="1569660"/>
          </a:xfrm>
          <a:prstGeom prst="rect">
            <a:avLst/>
          </a:prstGeom>
        </p:spPr>
        <p:txBody>
          <a:bodyPr wrap="square">
            <a:spAutoFit/>
          </a:bodyPr>
          <a:lstStyle/>
          <a:p>
            <a:pPr>
              <a:buFont typeface="Arial" pitchFamily="34" charset="0"/>
              <a:buChar char="•"/>
            </a:pPr>
            <a:r>
              <a:rPr lang="tr-TR" sz="3200" dirty="0" smtClean="0"/>
              <a:t> Alanya Belediyesi Hayvan Barınağı ile Haziran 2022’de protokol imzaladık.</a:t>
            </a:r>
          </a:p>
          <a:p>
            <a:r>
              <a:rPr lang="tr-TR" sz="3200" dirty="0" smtClean="0"/>
              <a:t> </a:t>
            </a:r>
          </a:p>
          <a:p>
            <a:pPr>
              <a:buFont typeface="Arial" pitchFamily="34" charset="0"/>
              <a:buChar char="•"/>
            </a:pPr>
            <a:r>
              <a:rPr lang="tr-TR" sz="3200" dirty="0" smtClean="0"/>
              <a:t> Büfede artan makarna, pilav ve et yemeklerinin gönderimini sağlıyoruz.</a:t>
            </a:r>
            <a:endParaRPr lang="tr-TR"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95194"/>
            <a:ext cx="18288000" cy="4292368"/>
            <a:chOff x="0" y="0"/>
            <a:chExt cx="6817712" cy="1451986"/>
          </a:xfrm>
        </p:grpSpPr>
        <p:sp>
          <p:nvSpPr>
            <p:cNvPr id="3" name="Freeform 3"/>
            <p:cNvSpPr/>
            <p:nvPr/>
          </p:nvSpPr>
          <p:spPr>
            <a:xfrm>
              <a:off x="0" y="0"/>
              <a:ext cx="6817713" cy="1451986"/>
            </a:xfrm>
            <a:custGeom>
              <a:avLst/>
              <a:gdLst/>
              <a:ahLst/>
              <a:cxnLst/>
              <a:rect l="l" t="t" r="r" b="b"/>
              <a:pathLst>
                <a:path w="6817713" h="1451986">
                  <a:moveTo>
                    <a:pt x="0" y="0"/>
                  </a:moveTo>
                  <a:lnTo>
                    <a:pt x="6817713" y="0"/>
                  </a:lnTo>
                  <a:lnTo>
                    <a:pt x="6817713" y="1451986"/>
                  </a:lnTo>
                  <a:lnTo>
                    <a:pt x="0" y="1451986"/>
                  </a:lnTo>
                  <a:close/>
                </a:path>
              </a:pathLst>
            </a:custGeom>
            <a:solidFill>
              <a:srgbClr val="266041"/>
            </a:solidFill>
          </p:spPr>
        </p:sp>
      </p:grpSp>
      <p:sp>
        <p:nvSpPr>
          <p:cNvPr id="4" name="TextBox 4"/>
          <p:cNvSpPr txBox="1"/>
          <p:nvPr/>
        </p:nvSpPr>
        <p:spPr>
          <a:xfrm>
            <a:off x="2358022" y="3143236"/>
            <a:ext cx="9572060" cy="1052468"/>
          </a:xfrm>
          <a:prstGeom prst="rect">
            <a:avLst/>
          </a:prstGeom>
        </p:spPr>
        <p:txBody>
          <a:bodyPr wrap="square" lIns="0" tIns="0" rIns="0" bIns="0" rtlCol="0" anchor="t">
            <a:spAutoFit/>
          </a:bodyPr>
          <a:lstStyle/>
          <a:p>
            <a:pPr>
              <a:lnSpc>
                <a:spcPts val="8960"/>
              </a:lnSpc>
            </a:pPr>
            <a:r>
              <a:rPr lang="tr-TR" sz="6400" dirty="0" smtClean="0">
                <a:solidFill>
                  <a:srgbClr val="FFFFFF"/>
                </a:solidFill>
                <a:latin typeface="Open Sauce Heavy"/>
              </a:rPr>
              <a:t>ÇEVRE YAKLAŞIMIMIZ</a:t>
            </a:r>
            <a:endParaRPr lang="en-US" sz="6400" dirty="0">
              <a:solidFill>
                <a:srgbClr val="FFFFFF"/>
              </a:solidFill>
              <a:latin typeface="Open Sauce Heavy"/>
            </a:endParaRPr>
          </a:p>
        </p:txBody>
      </p:sp>
      <p:pic>
        <p:nvPicPr>
          <p:cNvPr id="6"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028700" y="1097089"/>
            <a:ext cx="9775548" cy="857250"/>
          </a:xfrm>
          <a:prstGeom prst="rect">
            <a:avLst/>
          </a:prstGeom>
        </p:spPr>
        <p:txBody>
          <a:bodyPr lIns="0" tIns="0" rIns="0" bIns="0" rtlCol="0" anchor="t">
            <a:spAutoFit/>
          </a:bodyPr>
          <a:lstStyle/>
          <a:p>
            <a:pPr>
              <a:lnSpc>
                <a:spcPts val="6720"/>
              </a:lnSpc>
            </a:pPr>
            <a:r>
              <a:rPr lang="en-US" sz="5600">
                <a:solidFill>
                  <a:srgbClr val="FFFFFF"/>
                </a:solidFill>
                <a:latin typeface="Open Sauce Heavy"/>
              </a:rPr>
              <a:t>Çevre Yaklaşımımız</a:t>
            </a:r>
          </a:p>
        </p:txBody>
      </p:sp>
      <p:sp>
        <p:nvSpPr>
          <p:cNvPr id="3" name="TextBox 3"/>
          <p:cNvSpPr txBox="1"/>
          <p:nvPr/>
        </p:nvSpPr>
        <p:spPr>
          <a:xfrm>
            <a:off x="1795876" y="4363436"/>
            <a:ext cx="14419589" cy="1298575"/>
          </a:xfrm>
          <a:prstGeom prst="rect">
            <a:avLst/>
          </a:prstGeom>
        </p:spPr>
        <p:txBody>
          <a:bodyPr lIns="0" tIns="0" rIns="0" bIns="0" rtlCol="0" anchor="t">
            <a:spAutoFit/>
          </a:bodyPr>
          <a:lstStyle/>
          <a:p>
            <a:pPr>
              <a:lnSpc>
                <a:spcPts val="3499"/>
              </a:lnSpc>
            </a:pPr>
            <a:r>
              <a:rPr lang="en-US" sz="2499" spc="49">
                <a:solidFill>
                  <a:srgbClr val="FFFFFF"/>
                </a:solidFill>
                <a:latin typeface="Open Sauce"/>
              </a:rPr>
              <a:t>Kaila Hotels olarak çevreyi korur, kirlenmesini önler, çevreye olan olumsuz etkilerimizi azaltmayı hedeflemekteyiz.</a:t>
            </a:r>
          </a:p>
          <a:p>
            <a:pPr>
              <a:lnSpc>
                <a:spcPts val="3499"/>
              </a:lnSpc>
            </a:pPr>
            <a:endParaRPr lang="en-US" sz="2499" spc="49">
              <a:solidFill>
                <a:srgbClr val="FFFFFF"/>
              </a:solidFill>
              <a:latin typeface="Open Sauce"/>
            </a:endParaRPr>
          </a:p>
        </p:txBody>
      </p:sp>
      <p:pic>
        <p:nvPicPr>
          <p:cNvPr id="5"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3462486"/>
          </a:xfrm>
          <a:prstGeom prst="rect">
            <a:avLst/>
          </a:prstGeom>
        </p:spPr>
        <p:txBody>
          <a:bodyPr wrap="square" lIns="0" tIns="0" rIns="0" bIns="0" rtlCol="0" anchor="t">
            <a:spAutoFit/>
          </a:bodyPr>
          <a:lstStyle/>
          <a:p>
            <a:pPr>
              <a:lnSpc>
                <a:spcPts val="8960"/>
              </a:lnSpc>
            </a:pPr>
            <a:r>
              <a:rPr lang="en-US" sz="6400" dirty="0" err="1">
                <a:solidFill>
                  <a:srgbClr val="1A3B29"/>
                </a:solidFill>
                <a:latin typeface="Open Sauce Heavy"/>
              </a:rPr>
              <a:t>Çevre</a:t>
            </a:r>
            <a:r>
              <a:rPr lang="en-US" sz="6400" dirty="0">
                <a:solidFill>
                  <a:srgbClr val="1A3B29"/>
                </a:solidFill>
                <a:latin typeface="Open Sauce Heavy"/>
              </a:rPr>
              <a:t> </a:t>
            </a:r>
            <a:r>
              <a:rPr lang="en-US" sz="6400" dirty="0" err="1" smtClean="0">
                <a:solidFill>
                  <a:srgbClr val="1A3B29"/>
                </a:solidFill>
                <a:latin typeface="Open Sauce Heavy"/>
              </a:rPr>
              <a:t>Dostu</a:t>
            </a:r>
            <a:r>
              <a:rPr lang="tr-TR" sz="6400" dirty="0" smtClean="0">
                <a:solidFill>
                  <a:srgbClr val="1A3B29"/>
                </a:solidFill>
                <a:latin typeface="Open Sauce Heavy"/>
              </a:rPr>
              <a:t> Faaliyetler</a:t>
            </a:r>
            <a:endParaRPr lang="en-US" sz="6400" dirty="0">
              <a:solidFill>
                <a:srgbClr val="1A3B29"/>
              </a:solidFill>
              <a:latin typeface="Open Sauce Heavy"/>
            </a:endParaRPr>
          </a:p>
        </p:txBody>
      </p:sp>
      <p:grpSp>
        <p:nvGrpSpPr>
          <p:cNvPr id="3" name="Group 3"/>
          <p:cNvGrpSpPr/>
          <p:nvPr/>
        </p:nvGrpSpPr>
        <p:grpSpPr>
          <a:xfrm>
            <a:off x="7307406" y="2539314"/>
            <a:ext cx="9484612" cy="951865"/>
            <a:chOff x="0" y="0"/>
            <a:chExt cx="12646150" cy="1269153"/>
          </a:xfrm>
        </p:grpSpPr>
        <p:sp>
          <p:nvSpPr>
            <p:cNvPr id="4" name="TextBox 4"/>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1</a:t>
              </a:r>
            </a:p>
          </p:txBody>
        </p:sp>
        <p:sp>
          <p:nvSpPr>
            <p:cNvPr id="5" name="TextBox 5"/>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Kirlilik ile ilgili risklere ve acil durumlara hazırlıklıyız; çevresel yasal düzenlemelere uyuyoruz. </a:t>
              </a:r>
            </a:p>
            <a:p>
              <a:pPr>
                <a:lnSpc>
                  <a:spcPts val="2660"/>
                </a:lnSpc>
              </a:pPr>
              <a:endParaRPr lang="en-US" sz="1899" spc="37">
                <a:solidFill>
                  <a:srgbClr val="1A3B29"/>
                </a:solidFill>
                <a:latin typeface="Open Sauce"/>
              </a:endParaRPr>
            </a:p>
          </p:txBody>
        </p:sp>
      </p:grpSp>
      <p:grpSp>
        <p:nvGrpSpPr>
          <p:cNvPr id="6" name="Group 6"/>
          <p:cNvGrpSpPr/>
          <p:nvPr/>
        </p:nvGrpSpPr>
        <p:grpSpPr>
          <a:xfrm>
            <a:off x="7307406" y="3848735"/>
            <a:ext cx="9484612" cy="1285240"/>
            <a:chOff x="0" y="0"/>
            <a:chExt cx="12646150" cy="1713653"/>
          </a:xfrm>
        </p:grpSpPr>
        <p:sp>
          <p:nvSpPr>
            <p:cNvPr id="7" name="TextBox 7"/>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2</a:t>
              </a:r>
            </a:p>
          </p:txBody>
        </p:sp>
        <p:sp>
          <p:nvSpPr>
            <p:cNvPr id="8" name="TextBox 8"/>
            <p:cNvSpPr txBox="1"/>
            <p:nvPr/>
          </p:nvSpPr>
          <p:spPr>
            <a:xfrm>
              <a:off x="4387635" y="-28575"/>
              <a:ext cx="8258515" cy="1742228"/>
            </a:xfrm>
            <a:prstGeom prst="rect">
              <a:avLst/>
            </a:prstGeom>
          </p:spPr>
          <p:txBody>
            <a:bodyPr lIns="0" tIns="0" rIns="0" bIns="0" rtlCol="0" anchor="t">
              <a:spAutoFit/>
            </a:bodyPr>
            <a:lstStyle/>
            <a:p>
              <a:pPr>
                <a:lnSpc>
                  <a:spcPts val="2660"/>
                </a:lnSpc>
              </a:pPr>
              <a:r>
                <a:rPr lang="en-US" sz="1900" spc="38">
                  <a:solidFill>
                    <a:srgbClr val="1A3B29"/>
                  </a:solidFill>
                  <a:latin typeface="Open Sauce"/>
                </a:rPr>
                <a:t>Atık ayrıştırma ve atık miktarlarının azaltılması, doğal kaynakların verimli kullanılması vb. faaliyetlerle sürekli çevresel performansımızı iyileştiriyoruz. </a:t>
              </a:r>
            </a:p>
          </p:txBody>
        </p:sp>
      </p:grpSp>
      <p:grpSp>
        <p:nvGrpSpPr>
          <p:cNvPr id="9" name="Group 9"/>
          <p:cNvGrpSpPr/>
          <p:nvPr/>
        </p:nvGrpSpPr>
        <p:grpSpPr>
          <a:xfrm>
            <a:off x="7372307" y="5667696"/>
            <a:ext cx="9484612" cy="951865"/>
            <a:chOff x="0" y="0"/>
            <a:chExt cx="12646150" cy="1269153"/>
          </a:xfrm>
        </p:grpSpPr>
        <p:sp>
          <p:nvSpPr>
            <p:cNvPr id="10" name="TextBox 10"/>
            <p:cNvSpPr txBox="1"/>
            <p:nvPr/>
          </p:nvSpPr>
          <p:spPr>
            <a:xfrm>
              <a:off x="0" y="-66675"/>
              <a:ext cx="383843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 3</a:t>
              </a:r>
            </a:p>
          </p:txBody>
        </p:sp>
        <p:sp>
          <p:nvSpPr>
            <p:cNvPr id="11" name="TextBox 11"/>
            <p:cNvSpPr txBox="1"/>
            <p:nvPr/>
          </p:nvSpPr>
          <p:spPr>
            <a:xfrm>
              <a:off x="4387635" y="-38100"/>
              <a:ext cx="8258515" cy="1307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Atıkların geri dönüşüm/bertaraf aşamasına kadar takibini yapıyoruz. </a:t>
              </a:r>
            </a:p>
            <a:p>
              <a:pPr>
                <a:lnSpc>
                  <a:spcPts val="2660"/>
                </a:lnSpc>
              </a:pPr>
              <a:endParaRPr lang="en-US" sz="1899" spc="37">
                <a:solidFill>
                  <a:srgbClr val="1A3B29"/>
                </a:solidFill>
                <a:latin typeface="Open Sauce"/>
              </a:endParaRPr>
            </a:p>
          </p:txBody>
        </p:sp>
      </p:grpSp>
      <p:sp>
        <p:nvSpPr>
          <p:cNvPr id="12" name="AutoShape 12"/>
          <p:cNvSpPr/>
          <p:nvPr/>
        </p:nvSpPr>
        <p:spPr>
          <a:xfrm>
            <a:off x="7307406" y="3514992"/>
            <a:ext cx="9484612" cy="0"/>
          </a:xfrm>
          <a:prstGeom prst="line">
            <a:avLst/>
          </a:prstGeom>
          <a:ln w="47625" cap="rnd">
            <a:solidFill>
              <a:srgbClr val="266041"/>
            </a:solidFill>
            <a:prstDash val="solid"/>
            <a:headEnd type="none" w="sm" len="sm"/>
            <a:tailEnd type="none" w="sm" len="sm"/>
          </a:ln>
        </p:spPr>
      </p:sp>
      <p:sp>
        <p:nvSpPr>
          <p:cNvPr id="13" name="AutoShape 13"/>
          <p:cNvSpPr/>
          <p:nvPr/>
        </p:nvSpPr>
        <p:spPr>
          <a:xfrm>
            <a:off x="7307406" y="5191712"/>
            <a:ext cx="9484612" cy="0"/>
          </a:xfrm>
          <a:prstGeom prst="line">
            <a:avLst/>
          </a:prstGeom>
          <a:ln w="47625" cap="rnd">
            <a:solidFill>
              <a:srgbClr val="266041"/>
            </a:solidFill>
            <a:prstDash val="solid"/>
            <a:headEnd type="none" w="sm" len="sm"/>
            <a:tailEnd type="none" w="sm" len="sm"/>
          </a:ln>
        </p:spPr>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sp>
        <p:nvSpPr>
          <p:cNvPr id="17" name="AutoShape 17"/>
          <p:cNvSpPr/>
          <p:nvPr/>
        </p:nvSpPr>
        <p:spPr>
          <a:xfrm>
            <a:off x="7307406" y="6690998"/>
            <a:ext cx="9484612" cy="0"/>
          </a:xfrm>
          <a:prstGeom prst="line">
            <a:avLst/>
          </a:prstGeom>
          <a:ln w="47625" cap="rnd">
            <a:solidFill>
              <a:srgbClr val="266041"/>
            </a:solidFill>
            <a:prstDash val="solid"/>
            <a:headEnd type="none" w="sm" len="sm"/>
            <a:tailEnd type="none" w="sm" len="sm"/>
          </a:ln>
        </p:spPr>
      </p:sp>
      <p:grpSp>
        <p:nvGrpSpPr>
          <p:cNvPr id="18" name="Group 18"/>
          <p:cNvGrpSpPr/>
          <p:nvPr/>
        </p:nvGrpSpPr>
        <p:grpSpPr>
          <a:xfrm>
            <a:off x="7494358" y="6857870"/>
            <a:ext cx="9379002" cy="1385395"/>
            <a:chOff x="0" y="-66675"/>
            <a:chExt cx="12505337" cy="1847193"/>
          </a:xfrm>
        </p:grpSpPr>
        <p:sp>
          <p:nvSpPr>
            <p:cNvPr id="19" name="TextBox 19"/>
            <p:cNvSpPr txBox="1"/>
            <p:nvPr/>
          </p:nvSpPr>
          <p:spPr>
            <a:xfrm>
              <a:off x="0" y="-66675"/>
              <a:ext cx="381602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4</a:t>
              </a:r>
            </a:p>
          </p:txBody>
        </p:sp>
        <p:sp>
          <p:nvSpPr>
            <p:cNvPr id="20" name="TextBox 20"/>
            <p:cNvSpPr txBox="1"/>
            <p:nvPr/>
          </p:nvSpPr>
          <p:spPr>
            <a:xfrm>
              <a:off x="4295038" y="28765"/>
              <a:ext cx="8210299" cy="1751753"/>
            </a:xfrm>
            <a:prstGeom prst="rect">
              <a:avLst/>
            </a:prstGeom>
          </p:spPr>
          <p:txBody>
            <a:bodyPr lIns="0" tIns="0" rIns="0" bIns="0" rtlCol="0" anchor="t">
              <a:spAutoFit/>
            </a:bodyPr>
            <a:lstStyle/>
            <a:p>
              <a:pPr>
                <a:lnSpc>
                  <a:spcPts val="2659"/>
                </a:lnSpc>
              </a:pPr>
              <a:r>
                <a:rPr lang="en-US" sz="1899" spc="37" dirty="0" err="1">
                  <a:solidFill>
                    <a:srgbClr val="1A3B29"/>
                  </a:solidFill>
                  <a:latin typeface="Open Sauce"/>
                </a:rPr>
                <a:t>Otelimizde</a:t>
              </a:r>
              <a:r>
                <a:rPr lang="en-US" sz="1899" spc="37" dirty="0">
                  <a:solidFill>
                    <a:srgbClr val="1A3B29"/>
                  </a:solidFill>
                  <a:latin typeface="Open Sauce"/>
                </a:rPr>
                <a:t> </a:t>
              </a:r>
              <a:r>
                <a:rPr lang="en-US" sz="1899" spc="37" dirty="0" err="1">
                  <a:solidFill>
                    <a:srgbClr val="1A3B29"/>
                  </a:solidFill>
                  <a:latin typeface="Open Sauce"/>
                </a:rPr>
                <a:t>enerji</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su</a:t>
              </a:r>
              <a:r>
                <a:rPr lang="en-US" sz="1899" spc="37" dirty="0">
                  <a:solidFill>
                    <a:srgbClr val="1A3B29"/>
                  </a:solidFill>
                  <a:latin typeface="Open Sauce"/>
                </a:rPr>
                <a:t> </a:t>
              </a:r>
              <a:r>
                <a:rPr lang="en-US" sz="1899" spc="37" dirty="0" err="1">
                  <a:solidFill>
                    <a:srgbClr val="1A3B29"/>
                  </a:solidFill>
                  <a:latin typeface="Open Sauce"/>
                </a:rPr>
                <a:t>tasarrufu</a:t>
              </a:r>
              <a:r>
                <a:rPr lang="en-US" sz="1899" spc="37" dirty="0">
                  <a:solidFill>
                    <a:srgbClr val="1A3B29"/>
                  </a:solidFill>
                  <a:latin typeface="Open Sauce"/>
                </a:rPr>
                <a:t> </a:t>
              </a:r>
              <a:r>
                <a:rPr lang="en-US" sz="1899" spc="37" dirty="0" err="1">
                  <a:solidFill>
                    <a:srgbClr val="1A3B29"/>
                  </a:solidFill>
                  <a:latin typeface="Open Sauce"/>
                </a:rPr>
                <a:t>sistemleri</a:t>
              </a:r>
              <a:r>
                <a:rPr lang="en-US" sz="1899" spc="37" dirty="0">
                  <a:solidFill>
                    <a:srgbClr val="1A3B29"/>
                  </a:solidFill>
                  <a:latin typeface="Open Sauce"/>
                </a:rPr>
                <a:t> </a:t>
              </a:r>
              <a:r>
                <a:rPr lang="en-US" sz="1899" spc="37" dirty="0" err="1">
                  <a:solidFill>
                    <a:srgbClr val="1A3B29"/>
                  </a:solidFill>
                  <a:latin typeface="Open Sauce"/>
                </a:rPr>
                <a:t>kullanıyoruz</a:t>
              </a:r>
              <a:r>
                <a:rPr lang="en-US" sz="1899" spc="37" dirty="0">
                  <a:solidFill>
                    <a:srgbClr val="1A3B29"/>
                  </a:solidFill>
                  <a:latin typeface="Open Sauce"/>
                </a:rPr>
                <a:t> </a:t>
              </a:r>
              <a:r>
                <a:rPr lang="en-US" sz="1899" spc="37" dirty="0" err="1">
                  <a:solidFill>
                    <a:srgbClr val="1A3B29"/>
                  </a:solidFill>
                  <a:latin typeface="Open Sauce"/>
                </a:rPr>
                <a:t>ve</a:t>
              </a:r>
              <a:r>
                <a:rPr lang="en-US" sz="1899" spc="37" dirty="0">
                  <a:solidFill>
                    <a:srgbClr val="1A3B29"/>
                  </a:solidFill>
                  <a:latin typeface="Open Sauce"/>
                </a:rPr>
                <a:t> </a:t>
              </a:r>
              <a:r>
                <a:rPr lang="en-US" sz="1899" spc="37" dirty="0" err="1">
                  <a:solidFill>
                    <a:srgbClr val="1A3B29"/>
                  </a:solidFill>
                  <a:latin typeface="Open Sauce"/>
                </a:rPr>
                <a:t>çalışanlarımızı</a:t>
              </a:r>
              <a:r>
                <a:rPr lang="en-US" sz="1899" spc="37" dirty="0">
                  <a:solidFill>
                    <a:srgbClr val="1A3B29"/>
                  </a:solidFill>
                  <a:latin typeface="Open Sauce"/>
                </a:rPr>
                <a:t> </a:t>
              </a:r>
              <a:r>
                <a:rPr lang="en-US" sz="1899" spc="37" dirty="0" err="1">
                  <a:solidFill>
                    <a:srgbClr val="1A3B29"/>
                  </a:solidFill>
                  <a:latin typeface="Open Sauce"/>
                </a:rPr>
                <a:t>bu</a:t>
              </a:r>
              <a:r>
                <a:rPr lang="en-US" sz="1899" spc="37" dirty="0">
                  <a:solidFill>
                    <a:srgbClr val="1A3B29"/>
                  </a:solidFill>
                  <a:latin typeface="Open Sauce"/>
                </a:rPr>
                <a:t> </a:t>
              </a:r>
              <a:r>
                <a:rPr lang="en-US" sz="1899" spc="37" dirty="0" err="1">
                  <a:solidFill>
                    <a:srgbClr val="1A3B29"/>
                  </a:solidFill>
                  <a:latin typeface="Open Sauce"/>
                </a:rPr>
                <a:t>konularda</a:t>
              </a:r>
              <a:r>
                <a:rPr lang="en-US" sz="1899" spc="37" dirty="0">
                  <a:solidFill>
                    <a:srgbClr val="1A3B29"/>
                  </a:solidFill>
                  <a:latin typeface="Open Sauce"/>
                </a:rPr>
                <a:t> </a:t>
              </a:r>
              <a:r>
                <a:rPr lang="en-US" sz="1899" spc="37" dirty="0" err="1">
                  <a:solidFill>
                    <a:srgbClr val="1A3B29"/>
                  </a:solidFill>
                  <a:latin typeface="Open Sauce"/>
                </a:rPr>
                <a:t>eğitiyoruz</a:t>
              </a:r>
              <a:r>
                <a:rPr lang="en-US" sz="1899" spc="37" dirty="0">
                  <a:solidFill>
                    <a:srgbClr val="1A3B29"/>
                  </a:solidFill>
                  <a:latin typeface="Open Sauce"/>
                </a:rPr>
                <a:t>. </a:t>
              </a:r>
            </a:p>
            <a:p>
              <a:pPr>
                <a:lnSpc>
                  <a:spcPts val="2660"/>
                </a:lnSpc>
              </a:pPr>
              <a:endParaRPr lang="en-US" sz="1899" spc="37" dirty="0">
                <a:solidFill>
                  <a:srgbClr val="1A3B29"/>
                </a:solidFill>
                <a:latin typeface="Open Sauce"/>
              </a:endParaRPr>
            </a:p>
          </p:txBody>
        </p:sp>
      </p:grpSp>
      <p:grpSp>
        <p:nvGrpSpPr>
          <p:cNvPr id="21" name="Group 21"/>
          <p:cNvGrpSpPr/>
          <p:nvPr/>
        </p:nvGrpSpPr>
        <p:grpSpPr>
          <a:xfrm>
            <a:off x="7494358" y="8386182"/>
            <a:ext cx="9240511" cy="1285240"/>
            <a:chOff x="0" y="0"/>
            <a:chExt cx="12320681" cy="1713653"/>
          </a:xfrm>
        </p:grpSpPr>
        <p:sp>
          <p:nvSpPr>
            <p:cNvPr id="22" name="TextBox 22"/>
            <p:cNvSpPr txBox="1"/>
            <p:nvPr/>
          </p:nvSpPr>
          <p:spPr>
            <a:xfrm>
              <a:off x="0" y="-66675"/>
              <a:ext cx="3739650"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5</a:t>
              </a:r>
            </a:p>
          </p:txBody>
        </p:sp>
        <p:sp>
          <p:nvSpPr>
            <p:cNvPr id="23" name="TextBox 23"/>
            <p:cNvSpPr txBox="1"/>
            <p:nvPr/>
          </p:nvSpPr>
          <p:spPr>
            <a:xfrm>
              <a:off x="4274712" y="-38100"/>
              <a:ext cx="8045969" cy="1751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Çalışanlarımızı tehlikeli kimyasalların dökülmesi durumunda alacakları tedbirler konusunda eğitimlerini veriyoruz.</a:t>
              </a:r>
            </a:p>
            <a:p>
              <a:pPr>
                <a:lnSpc>
                  <a:spcPts val="2660"/>
                </a:lnSpc>
              </a:pPr>
              <a:endParaRPr lang="en-US" sz="1899" spc="37">
                <a:solidFill>
                  <a:srgbClr val="1A3B29"/>
                </a:solidFill>
                <a:latin typeface="Open Sauce"/>
              </a:endParaRPr>
            </a:p>
          </p:txBody>
        </p:sp>
      </p:grpSp>
      <p:sp>
        <p:nvSpPr>
          <p:cNvPr id="24" name="AutoShape 24"/>
          <p:cNvSpPr/>
          <p:nvPr/>
        </p:nvSpPr>
        <p:spPr>
          <a:xfrm>
            <a:off x="7307406" y="8052438"/>
            <a:ext cx="9484612" cy="0"/>
          </a:xfrm>
          <a:prstGeom prst="line">
            <a:avLst/>
          </a:prstGeom>
          <a:ln w="47625" cap="rnd">
            <a:solidFill>
              <a:srgbClr val="266041"/>
            </a:solidFill>
            <a:prstDash val="solid"/>
            <a:headEnd type="none" w="sm" len="sm"/>
            <a:tailEnd type="none" w="sm" len="sm"/>
          </a:ln>
        </p:spPr>
      </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2206630"/>
          </a:xfrm>
          <a:prstGeom prst="rect">
            <a:avLst/>
          </a:prstGeom>
        </p:spPr>
        <p:txBody>
          <a:bodyPr wrap="square" lIns="0" tIns="0" rIns="0" bIns="0" rtlCol="0" anchor="t">
            <a:spAutoFit/>
          </a:bodyPr>
          <a:lstStyle/>
          <a:p>
            <a:pPr>
              <a:lnSpc>
                <a:spcPts val="8960"/>
              </a:lnSpc>
            </a:pPr>
            <a:r>
              <a:rPr lang="tr-TR" sz="6400" dirty="0" smtClean="0">
                <a:solidFill>
                  <a:srgbClr val="1A3B29"/>
                </a:solidFill>
                <a:latin typeface="Open Sauce Heavy"/>
              </a:rPr>
              <a:t>Atık Yönetimi</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5903639" y="8095828"/>
            <a:ext cx="11223777" cy="931730"/>
          </a:xfrm>
          <a:prstGeom prst="rect">
            <a:avLst/>
          </a:prstGeom>
        </p:spPr>
        <p:txBody>
          <a:bodyPr wrap="square" lIns="0" tIns="0" rIns="0" bIns="0" rtlCol="0" anchor="t">
            <a:spAutoFit/>
          </a:bodyPr>
          <a:lstStyle/>
          <a:p>
            <a:pPr algn="ctr">
              <a:lnSpc>
                <a:spcPts val="3786"/>
              </a:lnSpc>
            </a:pPr>
            <a:r>
              <a:rPr lang="tr-TR" sz="2704" spc="27" dirty="0" smtClean="0">
                <a:solidFill>
                  <a:srgbClr val="1A3B29"/>
                </a:solidFill>
                <a:latin typeface="Open Sauce"/>
              </a:rPr>
              <a:t>Atıklar yönetmeliğe uygun olarak toplanmakta, depolanmakta ve lisanslı firmalarla gönderimi sağlanmaktadır.</a:t>
            </a:r>
            <a:endParaRPr lang="en-US" sz="2704" spc="27" dirty="0">
              <a:solidFill>
                <a:srgbClr val="1A3B29"/>
              </a:solidFill>
              <a:latin typeface="Open Sauce"/>
            </a:endParaRPr>
          </a:p>
        </p:txBody>
      </p:sp>
      <p:pic>
        <p:nvPicPr>
          <p:cNvPr id="29" name="Resim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819" y="2263180"/>
            <a:ext cx="6873415" cy="5155061"/>
          </a:xfrm>
          <a:prstGeom prst="rect">
            <a:avLst/>
          </a:prstGeom>
        </p:spPr>
      </p:pic>
    </p:spTree>
    <p:extLst>
      <p:ext uri="{BB962C8B-B14F-4D97-AF65-F5344CB8AC3E}">
        <p14:creationId xmlns:p14="http://schemas.microsoft.com/office/powerpoint/2010/main" val="1824904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2206630"/>
          </a:xfrm>
          <a:prstGeom prst="rect">
            <a:avLst/>
          </a:prstGeom>
        </p:spPr>
        <p:txBody>
          <a:bodyPr wrap="square" lIns="0" tIns="0" rIns="0" bIns="0" rtlCol="0" anchor="t">
            <a:spAutoFit/>
          </a:bodyPr>
          <a:lstStyle/>
          <a:p>
            <a:pPr>
              <a:lnSpc>
                <a:spcPts val="8960"/>
              </a:lnSpc>
            </a:pPr>
            <a:r>
              <a:rPr lang="tr-TR" sz="6400" dirty="0" smtClean="0">
                <a:solidFill>
                  <a:srgbClr val="1A3B29"/>
                </a:solidFill>
                <a:latin typeface="Open Sauce Heavy"/>
              </a:rPr>
              <a:t>Isıtmalı Havuzlar</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5903639" y="8095828"/>
            <a:ext cx="11223777" cy="444417"/>
          </a:xfrm>
          <a:prstGeom prst="rect">
            <a:avLst/>
          </a:prstGeom>
        </p:spPr>
        <p:txBody>
          <a:bodyPr wrap="square" lIns="0" tIns="0" rIns="0" bIns="0" rtlCol="0" anchor="t">
            <a:spAutoFit/>
          </a:bodyPr>
          <a:lstStyle/>
          <a:p>
            <a:pPr algn="ctr">
              <a:lnSpc>
                <a:spcPts val="3786"/>
              </a:lnSpc>
            </a:pPr>
            <a:r>
              <a:rPr lang="tr-TR" sz="2704" spc="27" dirty="0" smtClean="0">
                <a:solidFill>
                  <a:srgbClr val="1A3B29"/>
                </a:solidFill>
                <a:latin typeface="Open Sauce"/>
              </a:rPr>
              <a:t>Isıtmalı havuzların ısıtılmasında ısı pompası kullanılmaktadır.</a:t>
            </a:r>
            <a:endParaRPr lang="en-US" sz="2704" spc="27" dirty="0">
              <a:solidFill>
                <a:srgbClr val="1A3B29"/>
              </a:solidFill>
              <a:latin typeface="Open Sauce"/>
            </a:endParaRPr>
          </a:p>
        </p:txBody>
      </p:sp>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980" y="3284753"/>
            <a:ext cx="8194756" cy="4305448"/>
          </a:xfrm>
          <a:prstGeom prst="rect">
            <a:avLst/>
          </a:prstGeom>
        </p:spPr>
      </p:pic>
    </p:spTree>
    <p:extLst>
      <p:ext uri="{BB962C8B-B14F-4D97-AF65-F5344CB8AC3E}">
        <p14:creationId xmlns:p14="http://schemas.microsoft.com/office/powerpoint/2010/main" val="239141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3205381" y="2874112"/>
            <a:ext cx="11877239" cy="4443527"/>
          </a:xfrm>
          <a:prstGeom prst="rect">
            <a:avLst/>
          </a:prstGeom>
        </p:spPr>
        <p:txBody>
          <a:bodyPr lIns="0" tIns="0" rIns="0" bIns="0" rtlCol="0" anchor="t">
            <a:spAutoFit/>
          </a:bodyPr>
          <a:lstStyle/>
          <a:p>
            <a:pPr algn="ctr">
              <a:lnSpc>
                <a:spcPts val="7081"/>
              </a:lnSpc>
            </a:pPr>
            <a:r>
              <a:rPr lang="en-US" sz="5058">
                <a:solidFill>
                  <a:srgbClr val="FFFFFF"/>
                </a:solidFill>
                <a:latin typeface="Open Sauce Heavy"/>
              </a:rPr>
              <a:t>Müşteri memnuniyetini ön planda tutan bir Turizm Yatırım Şirketi olarak faaliyetlerimizi sürdürmekteyiz.</a:t>
            </a:r>
          </a:p>
          <a:p>
            <a:pPr>
              <a:lnSpc>
                <a:spcPts val="7081"/>
              </a:lnSpc>
            </a:pPr>
            <a:endParaRPr lang="en-US" sz="5058">
              <a:solidFill>
                <a:srgbClr val="FFFFFF"/>
              </a:solidFill>
              <a:latin typeface="Open Sauce Heavy"/>
            </a:endParaRPr>
          </a:p>
        </p:txBody>
      </p:sp>
      <p:pic>
        <p:nvPicPr>
          <p:cNvPr id="4"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129977" cy="2206630"/>
          </a:xfrm>
          <a:prstGeom prst="rect">
            <a:avLst/>
          </a:prstGeom>
        </p:spPr>
        <p:txBody>
          <a:bodyPr wrap="square" lIns="0" tIns="0" rIns="0" bIns="0" rtlCol="0" anchor="t">
            <a:spAutoFit/>
          </a:bodyPr>
          <a:lstStyle/>
          <a:p>
            <a:pPr>
              <a:lnSpc>
                <a:spcPts val="8960"/>
              </a:lnSpc>
            </a:pPr>
            <a:r>
              <a:rPr lang="tr-TR" sz="6400" dirty="0" smtClean="0">
                <a:solidFill>
                  <a:srgbClr val="1A3B29"/>
                </a:solidFill>
                <a:latin typeface="Open Sauce Heavy"/>
              </a:rPr>
              <a:t>Güneş Enerjisi</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5903639" y="8095828"/>
            <a:ext cx="11223777" cy="974626"/>
          </a:xfrm>
          <a:prstGeom prst="rect">
            <a:avLst/>
          </a:prstGeom>
        </p:spPr>
        <p:txBody>
          <a:bodyPr wrap="square" lIns="0" tIns="0" rIns="0" bIns="0" rtlCol="0" anchor="t">
            <a:spAutoFit/>
          </a:bodyPr>
          <a:lstStyle/>
          <a:p>
            <a:pPr algn="ctr">
              <a:lnSpc>
                <a:spcPts val="3786"/>
              </a:lnSpc>
            </a:pPr>
            <a:r>
              <a:rPr lang="tr-TR" sz="2704" spc="27" dirty="0" smtClean="0">
                <a:solidFill>
                  <a:srgbClr val="1A3B29"/>
                </a:solidFill>
                <a:latin typeface="Open Sauce"/>
              </a:rPr>
              <a:t>Otelimizde bulunan 110 adet güneş paneli ile LNG tüketimi azaltmaktayız.</a:t>
            </a:r>
            <a:endParaRPr lang="en-US" sz="2704" spc="27" dirty="0">
              <a:solidFill>
                <a:srgbClr val="1A3B29"/>
              </a:solidFill>
              <a:latin typeface="Open Sauce"/>
            </a:endParaRPr>
          </a:p>
        </p:txBody>
      </p:sp>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0005" y="1555080"/>
            <a:ext cx="4923039" cy="2769210"/>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617" y="1555080"/>
            <a:ext cx="4860028" cy="2733765"/>
          </a:xfrm>
          <a:prstGeom prst="rect">
            <a:avLst/>
          </a:prstGeom>
        </p:spPr>
      </p:pic>
      <p:pic>
        <p:nvPicPr>
          <p:cNvPr id="6" name="Resi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991" y="4686914"/>
            <a:ext cx="4860028" cy="2733765"/>
          </a:xfrm>
          <a:prstGeom prst="rect">
            <a:avLst/>
          </a:prstGeom>
        </p:spPr>
      </p:pic>
      <p:pic>
        <p:nvPicPr>
          <p:cNvPr id="7" name="Resi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5528" y="4659838"/>
            <a:ext cx="4956298" cy="2787918"/>
          </a:xfrm>
          <a:prstGeom prst="rect">
            <a:avLst/>
          </a:prstGeom>
        </p:spPr>
      </p:pic>
    </p:spTree>
    <p:extLst>
      <p:ext uri="{BB962C8B-B14F-4D97-AF65-F5344CB8AC3E}">
        <p14:creationId xmlns:p14="http://schemas.microsoft.com/office/powerpoint/2010/main" val="28634926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2" y="2939685"/>
            <a:ext cx="4562026" cy="2308324"/>
          </a:xfrm>
          <a:prstGeom prst="rect">
            <a:avLst/>
          </a:prstGeom>
        </p:spPr>
        <p:txBody>
          <a:bodyPr wrap="square" lIns="0" tIns="0" rIns="0" bIns="0" rtlCol="0" anchor="t">
            <a:spAutoFit/>
          </a:bodyPr>
          <a:lstStyle/>
          <a:p>
            <a:pPr>
              <a:lnSpc>
                <a:spcPts val="8960"/>
              </a:lnSpc>
            </a:pPr>
            <a:r>
              <a:rPr lang="tr-TR" sz="6400" dirty="0" smtClean="0">
                <a:solidFill>
                  <a:srgbClr val="1A3B29"/>
                </a:solidFill>
                <a:latin typeface="Open Sauce Heavy"/>
              </a:rPr>
              <a:t>Su Sistemleri</a:t>
            </a:r>
            <a:endParaRPr lang="en-US" sz="6400" dirty="0">
              <a:solidFill>
                <a:srgbClr val="1A3B29"/>
              </a:solidFill>
              <a:latin typeface="Open Sauce Heavy"/>
            </a:endParaRPr>
          </a:p>
        </p:txBody>
      </p:sp>
      <p:grpSp>
        <p:nvGrpSpPr>
          <p:cNvPr id="14" name="Group 14"/>
          <p:cNvGrpSpPr/>
          <p:nvPr/>
        </p:nvGrpSpPr>
        <p:grpSpPr>
          <a:xfrm>
            <a:off x="1028700" y="2691028"/>
            <a:ext cx="3509173" cy="744963"/>
            <a:chOff x="0" y="0"/>
            <a:chExt cx="4678897" cy="993284"/>
          </a:xfrm>
        </p:grpSpPr>
        <p:sp>
          <p:nvSpPr>
            <p:cNvPr id="15" name="Freeform 15"/>
            <p:cNvSpPr/>
            <p:nvPr/>
          </p:nvSpPr>
          <p:spPr>
            <a:xfrm>
              <a:off x="0" y="0"/>
              <a:ext cx="993284" cy="993284"/>
            </a:xfrm>
            <a:custGeom>
              <a:avLst/>
              <a:gdLst/>
              <a:ahLst/>
              <a:cxnLst/>
              <a:rect l="l" t="t" r="r" b="b"/>
              <a:pathLst>
                <a:path w="993284" h="993284">
                  <a:moveTo>
                    <a:pt x="0" y="0"/>
                  </a:moveTo>
                  <a:lnTo>
                    <a:pt x="993284" y="0"/>
                  </a:lnTo>
                  <a:lnTo>
                    <a:pt x="993284" y="993284"/>
                  </a:lnTo>
                  <a:lnTo>
                    <a:pt x="0" y="99328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1211579" y="244475"/>
              <a:ext cx="3467318" cy="547158"/>
            </a:xfrm>
            <a:prstGeom prst="rect">
              <a:avLst/>
            </a:prstGeom>
          </p:spPr>
          <p:txBody>
            <a:bodyPr lIns="0" tIns="0" rIns="0" bIns="0" rtlCol="0" anchor="t">
              <a:spAutoFit/>
            </a:bodyPr>
            <a:lstStyle/>
            <a:p>
              <a:pPr>
                <a:lnSpc>
                  <a:spcPts val="3500"/>
                </a:lnSpc>
              </a:pPr>
              <a:endParaRPr/>
            </a:p>
          </p:txBody>
        </p:sp>
      </p:grpSp>
      <p:pic>
        <p:nvPicPr>
          <p:cNvPr id="27"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26" name="TextBox 15"/>
          <p:cNvSpPr txBox="1"/>
          <p:nvPr/>
        </p:nvSpPr>
        <p:spPr>
          <a:xfrm>
            <a:off x="6693128" y="7531418"/>
            <a:ext cx="5112569" cy="1461939"/>
          </a:xfrm>
          <a:prstGeom prst="rect">
            <a:avLst/>
          </a:prstGeom>
        </p:spPr>
        <p:txBody>
          <a:bodyPr wrap="square" lIns="0" tIns="0" rIns="0" bIns="0" rtlCol="0" anchor="t">
            <a:spAutoFit/>
          </a:bodyPr>
          <a:lstStyle/>
          <a:p>
            <a:pPr algn="ctr">
              <a:lnSpc>
                <a:spcPts val="3786"/>
              </a:lnSpc>
            </a:pPr>
            <a:r>
              <a:rPr lang="tr-TR" sz="2704" spc="27" dirty="0" smtClean="0">
                <a:solidFill>
                  <a:srgbClr val="1A3B29"/>
                </a:solidFill>
                <a:latin typeface="Open Sauce"/>
              </a:rPr>
              <a:t>Üretim alanlarında dizden vurmalı zaman ayarlı evye bataryaları kullanılmaktadır.</a:t>
            </a:r>
            <a:endParaRPr lang="en-US" sz="2704" spc="27" dirty="0">
              <a:solidFill>
                <a:srgbClr val="1A3B29"/>
              </a:solidFill>
              <a:latin typeface="Open Sauce"/>
            </a:endParaRPr>
          </a:p>
        </p:txBody>
      </p:sp>
      <p:sp>
        <p:nvSpPr>
          <p:cNvPr id="8" name="TextBox 15"/>
          <p:cNvSpPr txBox="1"/>
          <p:nvPr/>
        </p:nvSpPr>
        <p:spPr>
          <a:xfrm>
            <a:off x="11805697" y="7531418"/>
            <a:ext cx="5112569" cy="1949252"/>
          </a:xfrm>
          <a:prstGeom prst="rect">
            <a:avLst/>
          </a:prstGeom>
        </p:spPr>
        <p:txBody>
          <a:bodyPr wrap="square" lIns="0" tIns="0" rIns="0" bIns="0" rtlCol="0" anchor="t">
            <a:spAutoFit/>
          </a:bodyPr>
          <a:lstStyle/>
          <a:p>
            <a:pPr algn="ctr">
              <a:lnSpc>
                <a:spcPts val="3786"/>
              </a:lnSpc>
            </a:pPr>
            <a:r>
              <a:rPr lang="tr-TR" sz="2704" spc="27" dirty="0" smtClean="0">
                <a:solidFill>
                  <a:srgbClr val="1A3B29"/>
                </a:solidFill>
                <a:latin typeface="Open Sauce"/>
              </a:rPr>
              <a:t>Genel alanlarda sensörlü bataryalar, lavabo ve duş başlıklarında </a:t>
            </a:r>
            <a:r>
              <a:rPr lang="tr-TR" sz="2704" spc="27" dirty="0" err="1" smtClean="0">
                <a:solidFill>
                  <a:srgbClr val="1A3B29"/>
                </a:solidFill>
                <a:latin typeface="Open Sauce"/>
              </a:rPr>
              <a:t>perlatör</a:t>
            </a:r>
            <a:r>
              <a:rPr lang="tr-TR" sz="2704" spc="27" dirty="0" smtClean="0">
                <a:solidFill>
                  <a:srgbClr val="1A3B29"/>
                </a:solidFill>
                <a:latin typeface="Open Sauce"/>
              </a:rPr>
              <a:t> sistemi mevcuttur.</a:t>
            </a:r>
            <a:endParaRPr lang="en-US" sz="2704" spc="27" dirty="0">
              <a:solidFill>
                <a:srgbClr val="1A3B29"/>
              </a:solidFill>
              <a:latin typeface="Open Sauce"/>
            </a:endParaRPr>
          </a:p>
        </p:txBody>
      </p:sp>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5188" y="2282078"/>
            <a:ext cx="3533589" cy="4711452"/>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5891" y="2282079"/>
            <a:ext cx="3574333" cy="4711452"/>
          </a:xfrm>
          <a:prstGeom prst="rect">
            <a:avLst/>
          </a:prstGeom>
        </p:spPr>
      </p:pic>
    </p:spTree>
    <p:extLst>
      <p:ext uri="{BB962C8B-B14F-4D97-AF65-F5344CB8AC3E}">
        <p14:creationId xmlns:p14="http://schemas.microsoft.com/office/powerpoint/2010/main" val="41899466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10079" y="5195622"/>
            <a:ext cx="2020851" cy="2064782"/>
            <a:chOff x="0" y="0"/>
            <a:chExt cx="2694468" cy="2753043"/>
          </a:xfrm>
        </p:grpSpPr>
        <p:pic>
          <p:nvPicPr>
            <p:cNvPr id="3" name="Picture 3"/>
            <p:cNvPicPr>
              <a:picLocks noChangeAspect="1"/>
            </p:cNvPicPr>
            <p:nvPr/>
          </p:nvPicPr>
          <p:blipFill>
            <a:blip r:embed="rId2"/>
            <a:srcRect l="12954" r="12954"/>
            <a:stretch>
              <a:fillRect/>
            </a:stretch>
          </p:blipFill>
          <p:spPr>
            <a:xfrm>
              <a:off x="0" y="0"/>
              <a:ext cx="2694468" cy="2753043"/>
            </a:xfrm>
            <a:prstGeom prst="rect">
              <a:avLst/>
            </a:prstGeom>
          </p:spPr>
        </p:pic>
      </p:grpSp>
      <p:grpSp>
        <p:nvGrpSpPr>
          <p:cNvPr id="4" name="Group 4"/>
          <p:cNvGrpSpPr/>
          <p:nvPr/>
        </p:nvGrpSpPr>
        <p:grpSpPr>
          <a:xfrm>
            <a:off x="5775532" y="5195622"/>
            <a:ext cx="2020851" cy="2064782"/>
            <a:chOff x="0" y="0"/>
            <a:chExt cx="2694468" cy="2753043"/>
          </a:xfrm>
        </p:grpSpPr>
        <p:pic>
          <p:nvPicPr>
            <p:cNvPr id="5" name="Picture 5"/>
            <p:cNvPicPr>
              <a:picLocks noChangeAspect="1"/>
            </p:cNvPicPr>
            <p:nvPr/>
          </p:nvPicPr>
          <p:blipFill>
            <a:blip r:embed="rId3"/>
            <a:srcRect l="15814" r="15814"/>
            <a:stretch>
              <a:fillRect/>
            </a:stretch>
          </p:blipFill>
          <p:spPr>
            <a:xfrm>
              <a:off x="0" y="0"/>
              <a:ext cx="2694468" cy="2753043"/>
            </a:xfrm>
            <a:prstGeom prst="rect">
              <a:avLst/>
            </a:prstGeom>
          </p:spPr>
        </p:pic>
      </p:grpSp>
      <p:grpSp>
        <p:nvGrpSpPr>
          <p:cNvPr id="6" name="Group 6"/>
          <p:cNvGrpSpPr/>
          <p:nvPr/>
        </p:nvGrpSpPr>
        <p:grpSpPr>
          <a:xfrm>
            <a:off x="8276367" y="5195622"/>
            <a:ext cx="2020851" cy="2064782"/>
            <a:chOff x="0" y="0"/>
            <a:chExt cx="2694468" cy="2753043"/>
          </a:xfrm>
        </p:grpSpPr>
        <p:pic>
          <p:nvPicPr>
            <p:cNvPr id="7" name="Picture 7"/>
            <p:cNvPicPr>
              <a:picLocks noChangeAspect="1"/>
            </p:cNvPicPr>
            <p:nvPr/>
          </p:nvPicPr>
          <p:blipFill>
            <a:blip r:embed="rId4"/>
            <a:srcRect l="8854" r="8854"/>
            <a:stretch>
              <a:fillRect/>
            </a:stretch>
          </p:blipFill>
          <p:spPr>
            <a:xfrm>
              <a:off x="0" y="0"/>
              <a:ext cx="2694468" cy="2753043"/>
            </a:xfrm>
            <a:prstGeom prst="rect">
              <a:avLst/>
            </a:prstGeom>
          </p:spPr>
        </p:pic>
      </p:grpSp>
      <p:grpSp>
        <p:nvGrpSpPr>
          <p:cNvPr id="8" name="Group 8"/>
          <p:cNvGrpSpPr/>
          <p:nvPr/>
        </p:nvGrpSpPr>
        <p:grpSpPr>
          <a:xfrm>
            <a:off x="10701856" y="5195622"/>
            <a:ext cx="2020851" cy="2064782"/>
            <a:chOff x="0" y="0"/>
            <a:chExt cx="2694468" cy="2753043"/>
          </a:xfrm>
        </p:grpSpPr>
        <p:pic>
          <p:nvPicPr>
            <p:cNvPr id="9" name="Picture 9"/>
            <p:cNvPicPr>
              <a:picLocks noChangeAspect="1"/>
            </p:cNvPicPr>
            <p:nvPr/>
          </p:nvPicPr>
          <p:blipFill>
            <a:blip r:embed="rId5"/>
            <a:srcRect l="15344" r="15344"/>
            <a:stretch>
              <a:fillRect/>
            </a:stretch>
          </p:blipFill>
          <p:spPr>
            <a:xfrm>
              <a:off x="0" y="0"/>
              <a:ext cx="2694468" cy="2753043"/>
            </a:xfrm>
            <a:prstGeom prst="rect">
              <a:avLst/>
            </a:prstGeom>
          </p:spPr>
        </p:pic>
      </p:grpSp>
      <p:sp>
        <p:nvSpPr>
          <p:cNvPr id="10" name="AutoShape 10"/>
          <p:cNvSpPr/>
          <p:nvPr/>
        </p:nvSpPr>
        <p:spPr>
          <a:xfrm>
            <a:off x="4362920" y="4712219"/>
            <a:ext cx="9535562" cy="0"/>
          </a:xfrm>
          <a:prstGeom prst="line">
            <a:avLst/>
          </a:prstGeom>
          <a:ln w="19050" cap="flat">
            <a:solidFill>
              <a:srgbClr val="000000"/>
            </a:solidFill>
            <a:prstDash val="solid"/>
            <a:headEnd type="none" w="sm" len="sm"/>
            <a:tailEnd type="none" w="sm" len="sm"/>
          </a:ln>
        </p:spPr>
      </p:sp>
      <p:sp>
        <p:nvSpPr>
          <p:cNvPr id="11" name="Freeform 11"/>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grpSp>
        <p:nvGrpSpPr>
          <p:cNvPr id="12" name="Group 12"/>
          <p:cNvGrpSpPr/>
          <p:nvPr/>
        </p:nvGrpSpPr>
        <p:grpSpPr>
          <a:xfrm>
            <a:off x="13126779" y="5195728"/>
            <a:ext cx="2020851" cy="2064782"/>
            <a:chOff x="0" y="0"/>
            <a:chExt cx="2694468" cy="2753043"/>
          </a:xfrm>
        </p:grpSpPr>
        <p:pic>
          <p:nvPicPr>
            <p:cNvPr id="13" name="Picture 13"/>
            <p:cNvPicPr>
              <a:picLocks noChangeAspect="1"/>
            </p:cNvPicPr>
            <p:nvPr/>
          </p:nvPicPr>
          <p:blipFill>
            <a:blip r:embed="rId8"/>
            <a:srcRect l="22162" r="22162"/>
            <a:stretch>
              <a:fillRect/>
            </a:stretch>
          </p:blipFill>
          <p:spPr>
            <a:xfrm>
              <a:off x="0" y="0"/>
              <a:ext cx="2694468" cy="2753043"/>
            </a:xfrm>
            <a:prstGeom prst="rect">
              <a:avLst/>
            </a:prstGeom>
          </p:spPr>
        </p:pic>
      </p:grpSp>
      <p:sp>
        <p:nvSpPr>
          <p:cNvPr id="14" name="TextBox 14"/>
          <p:cNvSpPr txBox="1"/>
          <p:nvPr/>
        </p:nvSpPr>
        <p:spPr>
          <a:xfrm>
            <a:off x="1773663" y="1097089"/>
            <a:ext cx="7774655"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Biyoçeşitlilik</a:t>
            </a:r>
          </a:p>
        </p:txBody>
      </p:sp>
      <p:sp>
        <p:nvSpPr>
          <p:cNvPr id="15" name="TextBox 15"/>
          <p:cNvSpPr txBox="1"/>
          <p:nvPr/>
        </p:nvSpPr>
        <p:spPr>
          <a:xfrm>
            <a:off x="1805500" y="2447301"/>
            <a:ext cx="15485637" cy="1874394"/>
          </a:xfrm>
          <a:prstGeom prst="rect">
            <a:avLst/>
          </a:prstGeom>
        </p:spPr>
        <p:txBody>
          <a:bodyPr lIns="0" tIns="0" rIns="0" bIns="0" rtlCol="0" anchor="t">
            <a:spAutoFit/>
          </a:bodyPr>
          <a:lstStyle/>
          <a:p>
            <a:pPr>
              <a:lnSpc>
                <a:spcPts val="3786"/>
              </a:lnSpc>
            </a:pPr>
            <a:r>
              <a:rPr lang="en-US" sz="2704" spc="27" dirty="0" err="1">
                <a:solidFill>
                  <a:srgbClr val="1A3B29"/>
                </a:solidFill>
                <a:latin typeface="Open Sauce"/>
              </a:rPr>
              <a:t>Biyoçeşitlilik</a:t>
            </a:r>
            <a:r>
              <a:rPr lang="en-US" sz="2704" spc="27" dirty="0">
                <a:solidFill>
                  <a:srgbClr val="1A3B29"/>
                </a:solidFill>
                <a:latin typeface="Open Sauce"/>
              </a:rPr>
              <a:t>, </a:t>
            </a:r>
            <a:r>
              <a:rPr lang="en-US" sz="2704" spc="27" dirty="0" err="1">
                <a:solidFill>
                  <a:srgbClr val="1A3B29"/>
                </a:solidFill>
                <a:latin typeface="Open Sauce"/>
              </a:rPr>
              <a:t>tüm</a:t>
            </a:r>
            <a:r>
              <a:rPr lang="en-US" sz="2704" spc="27" dirty="0">
                <a:solidFill>
                  <a:srgbClr val="1A3B29"/>
                </a:solidFill>
                <a:latin typeface="Open Sauce"/>
              </a:rPr>
              <a:t> </a:t>
            </a:r>
            <a:r>
              <a:rPr lang="en-US" sz="2704" spc="27" dirty="0" err="1">
                <a:solidFill>
                  <a:srgbClr val="1A3B29"/>
                </a:solidFill>
                <a:latin typeface="Open Sauce"/>
              </a:rPr>
              <a:t>dünyadaki</a:t>
            </a:r>
            <a:r>
              <a:rPr lang="en-US" sz="2704" spc="27" dirty="0">
                <a:solidFill>
                  <a:srgbClr val="1A3B29"/>
                </a:solidFill>
                <a:latin typeface="Open Sauce"/>
              </a:rPr>
              <a:t> </a:t>
            </a:r>
            <a:r>
              <a:rPr lang="en-US" sz="2704" spc="27" dirty="0" err="1">
                <a:solidFill>
                  <a:srgbClr val="1A3B29"/>
                </a:solidFill>
                <a:latin typeface="Open Sauce"/>
              </a:rPr>
              <a:t>yaşam</a:t>
            </a:r>
            <a:r>
              <a:rPr lang="en-US" sz="2704" spc="27" dirty="0">
                <a:solidFill>
                  <a:srgbClr val="1A3B29"/>
                </a:solidFill>
                <a:latin typeface="Open Sauce"/>
              </a:rPr>
              <a:t> </a:t>
            </a:r>
            <a:r>
              <a:rPr lang="en-US" sz="2704" spc="27" dirty="0" err="1">
                <a:solidFill>
                  <a:srgbClr val="1A3B29"/>
                </a:solidFill>
                <a:latin typeface="Open Sauce"/>
              </a:rPr>
              <a:t>formlarının</a:t>
            </a:r>
            <a:r>
              <a:rPr lang="en-US" sz="2704" spc="27" dirty="0">
                <a:solidFill>
                  <a:srgbClr val="1A3B29"/>
                </a:solidFill>
                <a:latin typeface="Open Sauce"/>
              </a:rPr>
              <a:t> </a:t>
            </a:r>
            <a:r>
              <a:rPr lang="en-US" sz="2704" spc="27" dirty="0" err="1">
                <a:solidFill>
                  <a:srgbClr val="1A3B29"/>
                </a:solidFill>
                <a:latin typeface="Open Sauce"/>
              </a:rPr>
              <a:t>çeşitliliğini</a:t>
            </a:r>
            <a:r>
              <a:rPr lang="en-US" sz="2704" spc="27" dirty="0">
                <a:solidFill>
                  <a:srgbClr val="1A3B29"/>
                </a:solidFill>
                <a:latin typeface="Open Sauce"/>
              </a:rPr>
              <a:t> </a:t>
            </a:r>
            <a:r>
              <a:rPr lang="en-US" sz="2704" spc="27" dirty="0" err="1">
                <a:solidFill>
                  <a:srgbClr val="1A3B29"/>
                </a:solidFill>
                <a:latin typeface="Open Sauce"/>
              </a:rPr>
              <a:t>ve</a:t>
            </a:r>
            <a:r>
              <a:rPr lang="en-US" sz="2704" spc="27" dirty="0">
                <a:solidFill>
                  <a:srgbClr val="1A3B29"/>
                </a:solidFill>
                <a:latin typeface="Open Sauce"/>
              </a:rPr>
              <a:t> </a:t>
            </a:r>
            <a:r>
              <a:rPr lang="en-US" sz="2704" spc="27" dirty="0" err="1">
                <a:solidFill>
                  <a:srgbClr val="1A3B29"/>
                </a:solidFill>
                <a:latin typeface="Open Sauce"/>
              </a:rPr>
              <a:t>bunların</a:t>
            </a:r>
            <a:r>
              <a:rPr lang="en-US" sz="2704" spc="27" dirty="0">
                <a:solidFill>
                  <a:srgbClr val="1A3B29"/>
                </a:solidFill>
                <a:latin typeface="Open Sauce"/>
              </a:rPr>
              <a:t> </a:t>
            </a:r>
            <a:r>
              <a:rPr lang="en-US" sz="2704" spc="27" dirty="0" err="1">
                <a:solidFill>
                  <a:srgbClr val="1A3B29"/>
                </a:solidFill>
                <a:latin typeface="Open Sauce"/>
              </a:rPr>
              <a:t>parçası</a:t>
            </a:r>
            <a:r>
              <a:rPr lang="en-US" sz="2704" spc="27" dirty="0">
                <a:solidFill>
                  <a:srgbClr val="1A3B29"/>
                </a:solidFill>
                <a:latin typeface="Open Sauce"/>
              </a:rPr>
              <a:t> </a:t>
            </a:r>
            <a:r>
              <a:rPr lang="en-US" sz="2704" spc="27" dirty="0" err="1">
                <a:solidFill>
                  <a:srgbClr val="1A3B29"/>
                </a:solidFill>
                <a:latin typeface="Open Sauce"/>
              </a:rPr>
              <a:t>olan</a:t>
            </a:r>
            <a:r>
              <a:rPr lang="en-US" sz="2704" spc="27" dirty="0">
                <a:solidFill>
                  <a:srgbClr val="1A3B29"/>
                </a:solidFill>
                <a:latin typeface="Open Sauce"/>
              </a:rPr>
              <a:t> </a:t>
            </a:r>
            <a:r>
              <a:rPr lang="en-US" sz="2704" spc="27" dirty="0" err="1">
                <a:solidFill>
                  <a:srgbClr val="1A3B29"/>
                </a:solidFill>
                <a:latin typeface="Open Sauce"/>
              </a:rPr>
              <a:t>ekolojik</a:t>
            </a:r>
            <a:r>
              <a:rPr lang="en-US" sz="2704" spc="27" dirty="0">
                <a:solidFill>
                  <a:srgbClr val="1A3B29"/>
                </a:solidFill>
                <a:latin typeface="Open Sauce"/>
              </a:rPr>
              <a:t> </a:t>
            </a:r>
            <a:r>
              <a:rPr lang="en-US" sz="2704" spc="27" dirty="0" err="1">
                <a:solidFill>
                  <a:srgbClr val="1A3B29"/>
                </a:solidFill>
                <a:latin typeface="Open Sauce"/>
              </a:rPr>
              <a:t>süreçleri</a:t>
            </a:r>
            <a:r>
              <a:rPr lang="en-US" sz="2704" spc="27" dirty="0">
                <a:solidFill>
                  <a:srgbClr val="1A3B29"/>
                </a:solidFill>
                <a:latin typeface="Open Sauce"/>
              </a:rPr>
              <a:t> </a:t>
            </a:r>
            <a:r>
              <a:rPr lang="en-US" sz="2704" spc="27" dirty="0" err="1">
                <a:solidFill>
                  <a:srgbClr val="1A3B29"/>
                </a:solidFill>
                <a:latin typeface="Open Sauce"/>
              </a:rPr>
              <a:t>ifade</a:t>
            </a:r>
            <a:r>
              <a:rPr lang="en-US" sz="2704" spc="27" dirty="0">
                <a:solidFill>
                  <a:srgbClr val="1A3B29"/>
                </a:solidFill>
                <a:latin typeface="Open Sauce"/>
              </a:rPr>
              <a:t> </a:t>
            </a:r>
            <a:r>
              <a:rPr lang="en-US" sz="2704" spc="27" dirty="0" err="1">
                <a:solidFill>
                  <a:srgbClr val="1A3B29"/>
                </a:solidFill>
                <a:latin typeface="Open Sauce"/>
              </a:rPr>
              <a:t>eder</a:t>
            </a:r>
            <a:r>
              <a:rPr lang="en-US" sz="2704" spc="27" dirty="0">
                <a:solidFill>
                  <a:srgbClr val="1A3B29"/>
                </a:solidFill>
                <a:latin typeface="Open Sauce"/>
              </a:rPr>
              <a:t>. </a:t>
            </a:r>
            <a:r>
              <a:rPr lang="en-US" sz="2704" spc="27" dirty="0" err="1">
                <a:solidFill>
                  <a:srgbClr val="1A3B29"/>
                </a:solidFill>
                <a:latin typeface="Open Sauce"/>
              </a:rPr>
              <a:t>Bitkiler</a:t>
            </a:r>
            <a:r>
              <a:rPr lang="en-US" sz="2704" spc="27" dirty="0">
                <a:solidFill>
                  <a:srgbClr val="1A3B29"/>
                </a:solidFill>
                <a:latin typeface="Open Sauce"/>
              </a:rPr>
              <a:t>, </a:t>
            </a:r>
            <a:r>
              <a:rPr lang="en-US" sz="2704" spc="27" dirty="0" err="1">
                <a:solidFill>
                  <a:srgbClr val="1A3B29"/>
                </a:solidFill>
                <a:latin typeface="Open Sauce"/>
              </a:rPr>
              <a:t>Hayvanlar</a:t>
            </a:r>
            <a:r>
              <a:rPr lang="en-US" sz="2704" spc="27" dirty="0">
                <a:solidFill>
                  <a:srgbClr val="1A3B29"/>
                </a:solidFill>
                <a:latin typeface="Open Sauce"/>
              </a:rPr>
              <a:t>, </a:t>
            </a:r>
            <a:r>
              <a:rPr lang="en-US" sz="2704" spc="27" dirty="0" err="1">
                <a:solidFill>
                  <a:srgbClr val="1A3B29"/>
                </a:solidFill>
                <a:latin typeface="Open Sauce"/>
              </a:rPr>
              <a:t>Mantarlar</a:t>
            </a:r>
            <a:r>
              <a:rPr lang="en-US" sz="2704" spc="27" dirty="0">
                <a:solidFill>
                  <a:srgbClr val="1A3B29"/>
                </a:solidFill>
                <a:latin typeface="Open Sauce"/>
              </a:rPr>
              <a:t> </a:t>
            </a:r>
            <a:r>
              <a:rPr lang="en-US" sz="2704" spc="27" dirty="0" err="1">
                <a:solidFill>
                  <a:srgbClr val="1A3B29"/>
                </a:solidFill>
                <a:latin typeface="Open Sauce"/>
              </a:rPr>
              <a:t>tüm</a:t>
            </a:r>
            <a:r>
              <a:rPr lang="en-US" sz="2704" spc="27" dirty="0">
                <a:solidFill>
                  <a:srgbClr val="1A3B29"/>
                </a:solidFill>
                <a:latin typeface="Open Sauce"/>
              </a:rPr>
              <a:t> </a:t>
            </a:r>
            <a:r>
              <a:rPr lang="en-US" sz="2704" spc="27" dirty="0" err="1">
                <a:solidFill>
                  <a:srgbClr val="1A3B29"/>
                </a:solidFill>
                <a:latin typeface="Open Sauce"/>
              </a:rPr>
              <a:t>bu</a:t>
            </a:r>
            <a:r>
              <a:rPr lang="en-US" sz="2704" spc="27" dirty="0">
                <a:solidFill>
                  <a:srgbClr val="1A3B29"/>
                </a:solidFill>
                <a:latin typeface="Open Sauce"/>
              </a:rPr>
              <a:t> </a:t>
            </a:r>
            <a:r>
              <a:rPr lang="en-US" sz="2704" spc="27" dirty="0" err="1">
                <a:solidFill>
                  <a:srgbClr val="1A3B29"/>
                </a:solidFill>
                <a:latin typeface="Open Sauce"/>
              </a:rPr>
              <a:t>çeşitliliğin</a:t>
            </a:r>
            <a:r>
              <a:rPr lang="en-US" sz="2704" spc="27" dirty="0">
                <a:solidFill>
                  <a:srgbClr val="1A3B29"/>
                </a:solidFill>
                <a:latin typeface="Open Sauce"/>
              </a:rPr>
              <a:t> </a:t>
            </a:r>
            <a:r>
              <a:rPr lang="en-US" sz="2704" spc="27" dirty="0" err="1">
                <a:solidFill>
                  <a:srgbClr val="1A3B29"/>
                </a:solidFill>
                <a:latin typeface="Open Sauce"/>
              </a:rPr>
              <a:t>temel</a:t>
            </a:r>
            <a:r>
              <a:rPr lang="en-US" sz="2704" spc="27" dirty="0">
                <a:solidFill>
                  <a:srgbClr val="1A3B29"/>
                </a:solidFill>
                <a:latin typeface="Open Sauce"/>
              </a:rPr>
              <a:t> </a:t>
            </a:r>
            <a:r>
              <a:rPr lang="en-US" sz="2704" spc="27" dirty="0" err="1">
                <a:solidFill>
                  <a:srgbClr val="1A3B29"/>
                </a:solidFill>
                <a:latin typeface="Open Sauce"/>
              </a:rPr>
              <a:t>unsurlarını</a:t>
            </a:r>
            <a:r>
              <a:rPr lang="en-US" sz="2704" spc="27" dirty="0">
                <a:solidFill>
                  <a:srgbClr val="1A3B29"/>
                </a:solidFill>
                <a:latin typeface="Open Sauce"/>
              </a:rPr>
              <a:t> </a:t>
            </a:r>
            <a:r>
              <a:rPr lang="en-US" sz="2704" spc="27" dirty="0" err="1">
                <a:solidFill>
                  <a:srgbClr val="1A3B29"/>
                </a:solidFill>
                <a:latin typeface="Open Sauce"/>
              </a:rPr>
              <a:t>oluşturur</a:t>
            </a:r>
            <a:r>
              <a:rPr lang="en-US" sz="2704" spc="27" dirty="0">
                <a:solidFill>
                  <a:srgbClr val="1A3B29"/>
                </a:solidFill>
                <a:latin typeface="Open Sauce"/>
              </a:rPr>
              <a:t>. </a:t>
            </a:r>
            <a:r>
              <a:rPr lang="en-US" sz="2704" spc="27" dirty="0" err="1">
                <a:solidFill>
                  <a:srgbClr val="1A3B29"/>
                </a:solidFill>
                <a:latin typeface="Open Sauce"/>
              </a:rPr>
              <a:t>Alanya</a:t>
            </a:r>
            <a:r>
              <a:rPr lang="en-US" sz="2704" spc="27" dirty="0">
                <a:solidFill>
                  <a:srgbClr val="1A3B29"/>
                </a:solidFill>
                <a:latin typeface="Open Sauce"/>
              </a:rPr>
              <a:t> </a:t>
            </a:r>
            <a:r>
              <a:rPr lang="en-US" sz="2704" spc="27" dirty="0" err="1">
                <a:solidFill>
                  <a:srgbClr val="1A3B29"/>
                </a:solidFill>
                <a:latin typeface="Open Sauce"/>
              </a:rPr>
              <a:t>bölgesinde</a:t>
            </a:r>
            <a:r>
              <a:rPr lang="en-US" sz="2704" spc="27" dirty="0">
                <a:solidFill>
                  <a:srgbClr val="1A3B29"/>
                </a:solidFill>
                <a:latin typeface="Open Sauce"/>
              </a:rPr>
              <a:t> </a:t>
            </a:r>
            <a:r>
              <a:rPr lang="en-US" sz="2704" spc="27" dirty="0" err="1">
                <a:solidFill>
                  <a:srgbClr val="1A3B29"/>
                </a:solidFill>
                <a:latin typeface="Open Sauce"/>
              </a:rPr>
              <a:t>oluşan</a:t>
            </a:r>
            <a:r>
              <a:rPr lang="en-US" sz="2704" spc="27" dirty="0">
                <a:solidFill>
                  <a:srgbClr val="1A3B29"/>
                </a:solidFill>
                <a:latin typeface="Open Sauce"/>
              </a:rPr>
              <a:t> </a:t>
            </a:r>
            <a:r>
              <a:rPr lang="en-US" sz="2704" spc="27" dirty="0" err="1">
                <a:solidFill>
                  <a:srgbClr val="1A3B29"/>
                </a:solidFill>
                <a:latin typeface="Open Sauce"/>
              </a:rPr>
              <a:t>bazı</a:t>
            </a:r>
            <a:r>
              <a:rPr lang="en-US" sz="2704" spc="27" dirty="0">
                <a:solidFill>
                  <a:srgbClr val="1A3B29"/>
                </a:solidFill>
                <a:latin typeface="Open Sauce"/>
              </a:rPr>
              <a:t> </a:t>
            </a:r>
            <a:r>
              <a:rPr lang="en-US" sz="2704" spc="27" dirty="0" err="1">
                <a:solidFill>
                  <a:srgbClr val="1A3B29"/>
                </a:solidFill>
                <a:latin typeface="Open Sauce"/>
              </a:rPr>
              <a:t>endemik</a:t>
            </a:r>
            <a:r>
              <a:rPr lang="en-US" sz="2704" spc="27" dirty="0">
                <a:solidFill>
                  <a:srgbClr val="1A3B29"/>
                </a:solidFill>
                <a:latin typeface="Open Sauce"/>
              </a:rPr>
              <a:t> </a:t>
            </a:r>
            <a:r>
              <a:rPr lang="en-US" sz="2704" spc="27" dirty="0" err="1">
                <a:solidFill>
                  <a:srgbClr val="1A3B29"/>
                </a:solidFill>
                <a:latin typeface="Open Sauce"/>
              </a:rPr>
              <a:t>bitki</a:t>
            </a:r>
            <a:r>
              <a:rPr lang="en-US" sz="2704" spc="27" dirty="0">
                <a:solidFill>
                  <a:srgbClr val="1A3B29"/>
                </a:solidFill>
                <a:latin typeface="Open Sauce"/>
              </a:rPr>
              <a:t> </a:t>
            </a:r>
            <a:r>
              <a:rPr lang="en-US" sz="2704" spc="27" dirty="0" err="1">
                <a:solidFill>
                  <a:srgbClr val="1A3B29"/>
                </a:solidFill>
                <a:latin typeface="Open Sauce"/>
              </a:rPr>
              <a:t>ve</a:t>
            </a:r>
            <a:r>
              <a:rPr lang="en-US" sz="2704" spc="27" dirty="0">
                <a:solidFill>
                  <a:srgbClr val="1A3B29"/>
                </a:solidFill>
                <a:latin typeface="Open Sauce"/>
              </a:rPr>
              <a:t> </a:t>
            </a:r>
            <a:r>
              <a:rPr lang="en-US" sz="2704" spc="27" dirty="0" err="1">
                <a:solidFill>
                  <a:srgbClr val="1A3B29"/>
                </a:solidFill>
                <a:latin typeface="Open Sauce"/>
              </a:rPr>
              <a:t>yerel</a:t>
            </a:r>
            <a:r>
              <a:rPr lang="en-US" sz="2704" spc="27" dirty="0">
                <a:solidFill>
                  <a:srgbClr val="1A3B29"/>
                </a:solidFill>
                <a:latin typeface="Open Sauce"/>
              </a:rPr>
              <a:t> </a:t>
            </a:r>
            <a:r>
              <a:rPr lang="en-US" sz="2704" spc="27" dirty="0" err="1">
                <a:solidFill>
                  <a:srgbClr val="1A3B29"/>
                </a:solidFill>
                <a:latin typeface="Open Sauce"/>
              </a:rPr>
              <a:t>hayvan</a:t>
            </a:r>
            <a:r>
              <a:rPr lang="en-US" sz="2704" spc="27" dirty="0">
                <a:solidFill>
                  <a:srgbClr val="1A3B29"/>
                </a:solidFill>
                <a:latin typeface="Open Sauce"/>
              </a:rPr>
              <a:t> </a:t>
            </a:r>
            <a:r>
              <a:rPr lang="en-US" sz="2704" spc="27" dirty="0" err="1">
                <a:solidFill>
                  <a:srgbClr val="1A3B29"/>
                </a:solidFill>
                <a:latin typeface="Open Sauce"/>
              </a:rPr>
              <a:t>türleri</a:t>
            </a:r>
            <a:r>
              <a:rPr lang="en-US" sz="2704" spc="27" dirty="0">
                <a:solidFill>
                  <a:srgbClr val="1A3B29"/>
                </a:solidFill>
                <a:latin typeface="Open Sauce"/>
              </a:rPr>
              <a:t> </a:t>
            </a:r>
            <a:r>
              <a:rPr lang="en-US" sz="2704" spc="27" dirty="0" err="1">
                <a:solidFill>
                  <a:srgbClr val="1A3B29"/>
                </a:solidFill>
                <a:latin typeface="Open Sauce"/>
              </a:rPr>
              <a:t>şunlardır</a:t>
            </a:r>
            <a:r>
              <a:rPr lang="en-US" sz="2704" spc="27" dirty="0">
                <a:solidFill>
                  <a:srgbClr val="1A3B29"/>
                </a:solidFill>
                <a:latin typeface="Open Sauce"/>
              </a:rPr>
              <a:t>;</a:t>
            </a:r>
          </a:p>
          <a:p>
            <a:pPr>
              <a:lnSpc>
                <a:spcPts val="3786"/>
              </a:lnSpc>
            </a:pPr>
            <a:endParaRPr lang="en-US" sz="2704" spc="27" dirty="0">
              <a:solidFill>
                <a:srgbClr val="1A3B29"/>
              </a:solidFill>
              <a:latin typeface="Open Sauce"/>
            </a:endParaRPr>
          </a:p>
        </p:txBody>
      </p:sp>
      <p:grpSp>
        <p:nvGrpSpPr>
          <p:cNvPr id="16" name="Group 16"/>
          <p:cNvGrpSpPr/>
          <p:nvPr/>
        </p:nvGrpSpPr>
        <p:grpSpPr>
          <a:xfrm>
            <a:off x="3187007" y="7503765"/>
            <a:ext cx="2043923" cy="1926496"/>
            <a:chOff x="0" y="0"/>
            <a:chExt cx="2725231" cy="2568661"/>
          </a:xfrm>
        </p:grpSpPr>
        <p:sp>
          <p:nvSpPr>
            <p:cNvPr id="17" name="TextBox 17"/>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18" name="TextBox 18"/>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YILANYASTIĞI (</a:t>
              </a:r>
              <a:r>
                <a:rPr lang="en-US" sz="1800" spc="179">
                  <a:solidFill>
                    <a:srgbClr val="1A3B29"/>
                  </a:solidFill>
                  <a:latin typeface="Open Sauce Heavy Italics"/>
                </a:rPr>
                <a:t>ARUM MACULATUM</a:t>
              </a:r>
              <a:r>
                <a:rPr lang="en-US" sz="1800" spc="179">
                  <a:solidFill>
                    <a:srgbClr val="1A3B29"/>
                  </a:solidFill>
                  <a:latin typeface="Open Sauce Heavy"/>
                </a:rPr>
                <a:t>) ​</a:t>
              </a:r>
            </a:p>
            <a:p>
              <a:pPr>
                <a:lnSpc>
                  <a:spcPts val="2520"/>
                </a:lnSpc>
              </a:pPr>
              <a:endParaRPr lang="en-US" sz="1800" spc="179">
                <a:solidFill>
                  <a:srgbClr val="1A3B29"/>
                </a:solidFill>
                <a:latin typeface="Open Sauce Heavy"/>
              </a:endParaRPr>
            </a:p>
          </p:txBody>
        </p:sp>
      </p:grpSp>
      <p:grpSp>
        <p:nvGrpSpPr>
          <p:cNvPr id="19" name="Group 19"/>
          <p:cNvGrpSpPr/>
          <p:nvPr/>
        </p:nvGrpSpPr>
        <p:grpSpPr>
          <a:xfrm>
            <a:off x="5752459" y="7503765"/>
            <a:ext cx="2043923" cy="1926496"/>
            <a:chOff x="0" y="0"/>
            <a:chExt cx="2725231" cy="2568661"/>
          </a:xfrm>
        </p:grpSpPr>
        <p:sp>
          <p:nvSpPr>
            <p:cNvPr id="20" name="TextBox 20"/>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1" name="TextBox 21"/>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ÇAKŞIR OTU (</a:t>
              </a:r>
              <a:r>
                <a:rPr lang="en-US" sz="1800" spc="179">
                  <a:solidFill>
                    <a:srgbClr val="1A3B29"/>
                  </a:solidFill>
                  <a:latin typeface="Open Sauce Heavy Italics"/>
                </a:rPr>
                <a:t>Ferula Communis</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grpSp>
        <p:nvGrpSpPr>
          <p:cNvPr id="22" name="Group 22"/>
          <p:cNvGrpSpPr/>
          <p:nvPr/>
        </p:nvGrpSpPr>
        <p:grpSpPr>
          <a:xfrm>
            <a:off x="8253294" y="7503765"/>
            <a:ext cx="2043923" cy="1926496"/>
            <a:chOff x="0" y="0"/>
            <a:chExt cx="2725231" cy="2568661"/>
          </a:xfrm>
        </p:grpSpPr>
        <p:sp>
          <p:nvSpPr>
            <p:cNvPr id="23" name="TextBox 23"/>
            <p:cNvSpPr txBox="1"/>
            <p:nvPr/>
          </p:nvSpPr>
          <p:spPr>
            <a:xfrm>
              <a:off x="0" y="2213848"/>
              <a:ext cx="2725231" cy="354813"/>
            </a:xfrm>
            <a:prstGeom prst="rect">
              <a:avLst/>
            </a:prstGeom>
          </p:spPr>
          <p:txBody>
            <a:bodyPr lIns="0" tIns="0" rIns="0" bIns="0" rtlCol="0" anchor="t">
              <a:spAutoFit/>
            </a:bodyPr>
            <a:lstStyle/>
            <a:p>
              <a:pPr>
                <a:lnSpc>
                  <a:spcPts val="2395"/>
                </a:lnSpc>
              </a:pPr>
              <a:endParaRPr/>
            </a:p>
          </p:txBody>
        </p:sp>
        <p:sp>
          <p:nvSpPr>
            <p:cNvPr id="24" name="TextBox 24"/>
            <p:cNvSpPr txBox="1"/>
            <p:nvPr/>
          </p:nvSpPr>
          <p:spPr>
            <a:xfrm>
              <a:off x="0" y="-38100"/>
              <a:ext cx="2725231" cy="20726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PEYGAMBER ÇIÇEĞI (</a:t>
              </a:r>
              <a:r>
                <a:rPr lang="en-US" sz="1800" spc="180">
                  <a:solidFill>
                    <a:srgbClr val="1A3B29"/>
                  </a:solidFill>
                  <a:latin typeface="Open Sauce Heavy Italics"/>
                </a:rPr>
                <a:t>CENTAUREA CYANUS</a:t>
              </a:r>
              <a:r>
                <a:rPr lang="en-US" sz="1800" spc="180">
                  <a:solidFill>
                    <a:srgbClr val="1A3B29"/>
                  </a:solidFill>
                  <a:latin typeface="Open Sauce Heavy"/>
                </a:rPr>
                <a:t>)</a:t>
              </a:r>
            </a:p>
          </p:txBody>
        </p:sp>
      </p:grpSp>
      <p:grpSp>
        <p:nvGrpSpPr>
          <p:cNvPr id="25" name="Group 25"/>
          <p:cNvGrpSpPr/>
          <p:nvPr/>
        </p:nvGrpSpPr>
        <p:grpSpPr>
          <a:xfrm>
            <a:off x="10678784" y="7503765"/>
            <a:ext cx="2043923" cy="2240821"/>
            <a:chOff x="0" y="0"/>
            <a:chExt cx="2725231" cy="2987761"/>
          </a:xfrm>
        </p:grpSpPr>
        <p:sp>
          <p:nvSpPr>
            <p:cNvPr id="26" name="TextBox 26"/>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27" name="TextBox 27"/>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80">
                  <a:solidFill>
                    <a:srgbClr val="1A3B29"/>
                  </a:solidFill>
                  <a:latin typeface="Open Sauce Heavy"/>
                </a:rPr>
                <a:t>ARAP BÜLBÜLÜ (</a:t>
              </a:r>
              <a:r>
                <a:rPr lang="en-US" sz="1800" spc="180">
                  <a:solidFill>
                    <a:srgbClr val="1A3B29"/>
                  </a:solidFill>
                  <a:latin typeface="Open Sauce Heavy Italics"/>
                </a:rPr>
                <a:t>PYCNONOTUS XANTHOPYGOS</a:t>
              </a:r>
              <a:r>
                <a:rPr lang="en-US" sz="1800" spc="180">
                  <a:solidFill>
                    <a:srgbClr val="1A3B29"/>
                  </a:solidFill>
                  <a:latin typeface="Open Sauce Heavy"/>
                </a:rPr>
                <a:t>)</a:t>
              </a:r>
            </a:p>
          </p:txBody>
        </p:sp>
      </p:grpSp>
      <p:grpSp>
        <p:nvGrpSpPr>
          <p:cNvPr id="28" name="Group 28"/>
          <p:cNvGrpSpPr/>
          <p:nvPr/>
        </p:nvGrpSpPr>
        <p:grpSpPr>
          <a:xfrm>
            <a:off x="13103707" y="7503871"/>
            <a:ext cx="2043923" cy="2240821"/>
            <a:chOff x="0" y="0"/>
            <a:chExt cx="2725231" cy="2987761"/>
          </a:xfrm>
        </p:grpSpPr>
        <p:sp>
          <p:nvSpPr>
            <p:cNvPr id="29" name="TextBox 29"/>
            <p:cNvSpPr txBox="1"/>
            <p:nvPr/>
          </p:nvSpPr>
          <p:spPr>
            <a:xfrm>
              <a:off x="0" y="2632948"/>
              <a:ext cx="2725231" cy="354813"/>
            </a:xfrm>
            <a:prstGeom prst="rect">
              <a:avLst/>
            </a:prstGeom>
          </p:spPr>
          <p:txBody>
            <a:bodyPr lIns="0" tIns="0" rIns="0" bIns="0" rtlCol="0" anchor="t">
              <a:spAutoFit/>
            </a:bodyPr>
            <a:lstStyle/>
            <a:p>
              <a:pPr>
                <a:lnSpc>
                  <a:spcPts val="2395"/>
                </a:lnSpc>
              </a:pPr>
              <a:endParaRPr/>
            </a:p>
          </p:txBody>
        </p:sp>
        <p:sp>
          <p:nvSpPr>
            <p:cNvPr id="30" name="TextBox 30"/>
            <p:cNvSpPr txBox="1"/>
            <p:nvPr/>
          </p:nvSpPr>
          <p:spPr>
            <a:xfrm>
              <a:off x="0" y="-38100"/>
              <a:ext cx="2725231" cy="2491740"/>
            </a:xfrm>
            <a:prstGeom prst="rect">
              <a:avLst/>
            </a:prstGeom>
          </p:spPr>
          <p:txBody>
            <a:bodyPr lIns="0" tIns="0" rIns="0" bIns="0" rtlCol="0" anchor="t">
              <a:spAutoFit/>
            </a:bodyPr>
            <a:lstStyle/>
            <a:p>
              <a:pPr>
                <a:lnSpc>
                  <a:spcPts val="2520"/>
                </a:lnSpc>
              </a:pPr>
              <a:endParaRPr/>
            </a:p>
            <a:p>
              <a:pPr>
                <a:lnSpc>
                  <a:spcPts val="2520"/>
                </a:lnSpc>
              </a:pPr>
              <a:r>
                <a:rPr lang="en-US" sz="1800" spc="179">
                  <a:solidFill>
                    <a:srgbClr val="1A3B29"/>
                  </a:solidFill>
                  <a:latin typeface="Open Sauce Heavy"/>
                </a:rPr>
                <a:t>SINI KAMLUMBAĞASI (</a:t>
              </a:r>
              <a:r>
                <a:rPr lang="en-US" sz="1800" spc="179">
                  <a:solidFill>
                    <a:srgbClr val="1A3B29"/>
                  </a:solidFill>
                  <a:latin typeface="Open Sauce Heavy Italics"/>
                </a:rPr>
                <a:t>Caretta caretta</a:t>
              </a:r>
              <a:r>
                <a:rPr lang="en-US" sz="1800" spc="179">
                  <a:solidFill>
                    <a:srgbClr val="1A3B29"/>
                  </a:solidFill>
                  <a:latin typeface="Open Sauce Heavy"/>
                </a:rPr>
                <a:t>)</a:t>
              </a:r>
            </a:p>
            <a:p>
              <a:pPr>
                <a:lnSpc>
                  <a:spcPts val="2520"/>
                </a:lnSpc>
              </a:pPr>
              <a:endParaRPr lang="en-US" sz="1800" spc="179">
                <a:solidFill>
                  <a:srgbClr val="1A3B29"/>
                </a:solidFill>
                <a:latin typeface="Open Sauce Heavy"/>
              </a:endParaRPr>
            </a:p>
          </p:txBody>
        </p:sp>
      </p:grpSp>
      <p:pic>
        <p:nvPicPr>
          <p:cNvPr id="33" name="16 Resim" descr="Kaila 2025 kopya.jpg"/>
          <p:cNvPicPr>
            <a:picLocks noChangeAspect="1"/>
          </p:cNvPicPr>
          <p:nvPr/>
        </p:nvPicPr>
        <p:blipFill>
          <a:blip r:embed="rId9"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028700" y="785514"/>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1773663" y="1097089"/>
            <a:ext cx="7774655" cy="85725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Doğal Hayatı Koruma</a:t>
            </a:r>
            <a:endParaRPr lang="en-US" sz="5600" dirty="0">
              <a:solidFill>
                <a:srgbClr val="1A3B29"/>
              </a:solidFill>
              <a:latin typeface="Open Sauce Heavy"/>
            </a:endParaRPr>
          </a:p>
        </p:txBody>
      </p:sp>
      <p:sp>
        <p:nvSpPr>
          <p:cNvPr id="15" name="TextBox 15"/>
          <p:cNvSpPr txBox="1"/>
          <p:nvPr/>
        </p:nvSpPr>
        <p:spPr>
          <a:xfrm>
            <a:off x="1532436" y="3927483"/>
            <a:ext cx="15485637" cy="3411190"/>
          </a:xfrm>
          <a:prstGeom prst="rect">
            <a:avLst/>
          </a:prstGeom>
        </p:spPr>
        <p:txBody>
          <a:bodyPr lIns="0" tIns="0" rIns="0" bIns="0" rtlCol="0" anchor="t">
            <a:spAutoFit/>
          </a:bodyPr>
          <a:lstStyle/>
          <a:p>
            <a:pPr>
              <a:lnSpc>
                <a:spcPts val="3786"/>
              </a:lnSpc>
            </a:pPr>
            <a:r>
              <a:rPr lang="tr-TR" sz="2800" dirty="0" smtClean="0">
                <a:latin typeface="Open Sauce"/>
                <a:ea typeface="Open Sans" panose="020B0606030504020204" pitchFamily="34" charset="0"/>
                <a:cs typeface="Open Sans" panose="020B0606030504020204" pitchFamily="34" charset="0"/>
              </a:rPr>
              <a:t>Deniz </a:t>
            </a:r>
            <a:r>
              <a:rPr lang="tr-TR" sz="2800" dirty="0">
                <a:latin typeface="Open Sauce"/>
                <a:ea typeface="Open Sans" panose="020B0606030504020204" pitchFamily="34" charset="0"/>
                <a:cs typeface="Open Sans" panose="020B0606030504020204" pitchFamily="34" charset="0"/>
              </a:rPr>
              <a:t>suyunun temizliği hem doğal yaşamı koruma hem de sürdürülebilir turizm kapsamında en büyük öncelik verdiğimiz konuların başında gelmektedir. Bu kapsamda plajda yeterli sayıda çöp kutusu, atık konteynırı bulunduruyor, düzenli olarak boşaltıyor ve temiz tutuyoruz. Sahillerimizin daha temiz olabilmesi için plaj görevlilerimize eğitimler veriyor, plajların temizliğini kontrol ediyoruz. Kendi tesislerimizde düzenli mıntıka temizliği yapıyoruz</a:t>
            </a:r>
            <a:r>
              <a:rPr lang="tr-TR" sz="2800" dirty="0">
                <a:latin typeface="Open Sans" panose="020B0606030504020204" pitchFamily="34" charset="0"/>
                <a:ea typeface="Open Sans" panose="020B0606030504020204" pitchFamily="34" charset="0"/>
                <a:cs typeface="Open Sans" panose="020B0606030504020204" pitchFamily="34" charset="0"/>
              </a:rPr>
              <a:t>. </a:t>
            </a:r>
          </a:p>
          <a:p>
            <a:pPr>
              <a:lnSpc>
                <a:spcPts val="3786"/>
              </a:lnSpc>
            </a:pPr>
            <a:endParaRPr lang="en-US" sz="2704" spc="27" dirty="0">
              <a:solidFill>
                <a:srgbClr val="1A3B29"/>
              </a:solidFill>
              <a:latin typeface="Open Sans" panose="020B0606030504020204" pitchFamily="34" charset="0"/>
              <a:ea typeface="Open Sans" panose="020B0606030504020204" pitchFamily="34" charset="0"/>
              <a:cs typeface="Open Sans" panose="020B0606030504020204" pitchFamily="34" charset="0"/>
            </a:endParaRPr>
          </a:p>
          <a:p>
            <a:pPr>
              <a:lnSpc>
                <a:spcPts val="3786"/>
              </a:lnSpc>
            </a:pPr>
            <a:endParaRPr lang="en-US" sz="2704" spc="27" dirty="0">
              <a:solidFill>
                <a:srgbClr val="1A3B29"/>
              </a:solidFill>
              <a:latin typeface="Open Sauce"/>
            </a:endParaRPr>
          </a:p>
        </p:txBody>
      </p:sp>
      <p:sp>
        <p:nvSpPr>
          <p:cNvPr id="17" name="TextBox 17"/>
          <p:cNvSpPr txBox="1"/>
          <p:nvPr/>
        </p:nvSpPr>
        <p:spPr>
          <a:xfrm>
            <a:off x="3187007" y="9164153"/>
            <a:ext cx="2043923" cy="266110"/>
          </a:xfrm>
          <a:prstGeom prst="rect">
            <a:avLst/>
          </a:prstGeom>
        </p:spPr>
        <p:txBody>
          <a:bodyPr lIns="0" tIns="0" rIns="0" bIns="0" rtlCol="0" anchor="t">
            <a:spAutoFit/>
          </a:bodyPr>
          <a:lstStyle/>
          <a:p>
            <a:pPr>
              <a:lnSpc>
                <a:spcPts val="2395"/>
              </a:lnSpc>
            </a:pPr>
            <a:endParaRPr/>
          </a:p>
        </p:txBody>
      </p:sp>
      <p:sp>
        <p:nvSpPr>
          <p:cNvPr id="20" name="TextBox 20"/>
          <p:cNvSpPr txBox="1"/>
          <p:nvPr/>
        </p:nvSpPr>
        <p:spPr>
          <a:xfrm>
            <a:off x="5752459" y="9164153"/>
            <a:ext cx="2043923" cy="266110"/>
          </a:xfrm>
          <a:prstGeom prst="rect">
            <a:avLst/>
          </a:prstGeom>
        </p:spPr>
        <p:txBody>
          <a:bodyPr lIns="0" tIns="0" rIns="0" bIns="0" rtlCol="0" anchor="t">
            <a:spAutoFit/>
          </a:bodyPr>
          <a:lstStyle/>
          <a:p>
            <a:pPr>
              <a:lnSpc>
                <a:spcPts val="2395"/>
              </a:lnSpc>
            </a:pPr>
            <a:endParaRPr/>
          </a:p>
        </p:txBody>
      </p:sp>
      <p:sp>
        <p:nvSpPr>
          <p:cNvPr id="23" name="TextBox 23"/>
          <p:cNvSpPr txBox="1"/>
          <p:nvPr/>
        </p:nvSpPr>
        <p:spPr>
          <a:xfrm>
            <a:off x="8253294" y="9164153"/>
            <a:ext cx="2043923" cy="266110"/>
          </a:xfrm>
          <a:prstGeom prst="rect">
            <a:avLst/>
          </a:prstGeom>
        </p:spPr>
        <p:txBody>
          <a:bodyPr lIns="0" tIns="0" rIns="0" bIns="0" rtlCol="0" anchor="t">
            <a:spAutoFit/>
          </a:bodyPr>
          <a:lstStyle/>
          <a:p>
            <a:pPr>
              <a:lnSpc>
                <a:spcPts val="2395"/>
              </a:lnSpc>
            </a:pPr>
            <a:endParaRPr/>
          </a:p>
        </p:txBody>
      </p:sp>
      <p:sp>
        <p:nvSpPr>
          <p:cNvPr id="26" name="TextBox 26"/>
          <p:cNvSpPr txBox="1"/>
          <p:nvPr/>
        </p:nvSpPr>
        <p:spPr>
          <a:xfrm>
            <a:off x="10678784" y="9478478"/>
            <a:ext cx="2043923" cy="266110"/>
          </a:xfrm>
          <a:prstGeom prst="rect">
            <a:avLst/>
          </a:prstGeom>
        </p:spPr>
        <p:txBody>
          <a:bodyPr lIns="0" tIns="0" rIns="0" bIns="0" rtlCol="0" anchor="t">
            <a:spAutoFit/>
          </a:bodyPr>
          <a:lstStyle/>
          <a:p>
            <a:pPr>
              <a:lnSpc>
                <a:spcPts val="2395"/>
              </a:lnSpc>
            </a:pPr>
            <a:endParaRPr/>
          </a:p>
        </p:txBody>
      </p:sp>
      <p:pic>
        <p:nvPicPr>
          <p:cNvPr id="12" name="16 Resim" descr="Kaila 2025 kopya.jpg"/>
          <p:cNvPicPr>
            <a:picLocks noChangeAspect="1"/>
          </p:cNvPicPr>
          <p:nvPr/>
        </p:nvPicPr>
        <p:blipFill>
          <a:blip r:embed="rId8" cstate="print"/>
          <a:stretch>
            <a:fillRect/>
          </a:stretch>
        </p:blipFill>
        <p:spPr>
          <a:xfrm>
            <a:off x="15768736" y="534988"/>
            <a:ext cx="2287586" cy="640669"/>
          </a:xfrm>
          <a:prstGeom prst="rect">
            <a:avLst/>
          </a:prstGeom>
        </p:spPr>
      </p:pic>
    </p:spTree>
    <p:extLst>
      <p:ext uri="{BB962C8B-B14F-4D97-AF65-F5344CB8AC3E}">
        <p14:creationId xmlns:p14="http://schemas.microsoft.com/office/powerpoint/2010/main" val="253527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a:solidFill>
                  <a:srgbClr val="1A3B29"/>
                </a:solidFill>
                <a:latin typeface="Open Sauce Heavy"/>
              </a:rPr>
              <a:t>Enerji Dostu Altyapımız</a:t>
            </a:r>
          </a:p>
        </p:txBody>
      </p:sp>
      <p:sp>
        <p:nvSpPr>
          <p:cNvPr id="4" name="TextBox 4"/>
          <p:cNvSpPr txBox="1"/>
          <p:nvPr/>
        </p:nvSpPr>
        <p:spPr>
          <a:xfrm>
            <a:off x="1773663" y="3702680"/>
            <a:ext cx="15485637" cy="4255644"/>
          </a:xfrm>
          <a:prstGeom prst="rect">
            <a:avLst/>
          </a:prstGeom>
        </p:spPr>
        <p:txBody>
          <a:bodyPr lIns="0" tIns="0" rIns="0" bIns="0" rtlCol="0" anchor="t">
            <a:spAutoFit/>
          </a:bodyPr>
          <a:lstStyle/>
          <a:p>
            <a:pPr marL="584002" lvl="1" indent="-292001">
              <a:lnSpc>
                <a:spcPts val="3786"/>
              </a:lnSpc>
              <a:buFont typeface="Arial"/>
              <a:buChar char="•"/>
            </a:pPr>
            <a:r>
              <a:rPr lang="en-US" sz="2704" spc="27">
                <a:solidFill>
                  <a:srgbClr val="1A3B29"/>
                </a:solidFill>
                <a:latin typeface="Open Sauce Bold"/>
              </a:rPr>
              <a:t>Odalarda akıllı sensör sistemi bulunmaktadır.</a:t>
            </a:r>
          </a:p>
          <a:p>
            <a:pPr marL="584002" lvl="1" indent="-292001">
              <a:lnSpc>
                <a:spcPts val="3786"/>
              </a:lnSpc>
              <a:buFont typeface="Arial"/>
              <a:buChar char="•"/>
            </a:pPr>
            <a:r>
              <a:rPr lang="en-US" sz="2704" spc="27">
                <a:solidFill>
                  <a:srgbClr val="1A3B29"/>
                </a:solidFill>
                <a:latin typeface="Open Sauce Bold"/>
              </a:rPr>
              <a:t>Balkon kapılarında kapı açıldığı zaman klimayı kapatan switch bulunmaktadır.</a:t>
            </a:r>
          </a:p>
          <a:p>
            <a:pPr marL="584002" lvl="1" indent="-292001">
              <a:lnSpc>
                <a:spcPts val="3786"/>
              </a:lnSpc>
              <a:buFont typeface="Arial"/>
              <a:buChar char="•"/>
            </a:pPr>
            <a:r>
              <a:rPr lang="en-US" sz="2704" spc="27">
                <a:solidFill>
                  <a:srgbClr val="1A3B29"/>
                </a:solidFill>
                <a:latin typeface="Open Sauce Bold"/>
              </a:rPr>
              <a:t>Otel genelinde aydınlatmaların %90’ı led aydınlatmadır.</a:t>
            </a:r>
          </a:p>
          <a:p>
            <a:pPr marL="584002" lvl="1" indent="-292001">
              <a:lnSpc>
                <a:spcPts val="3786"/>
              </a:lnSpc>
              <a:buFont typeface="Arial"/>
              <a:buChar char="•"/>
            </a:pPr>
            <a:r>
              <a:rPr lang="en-US" sz="2704" spc="27">
                <a:solidFill>
                  <a:srgbClr val="1A3B29"/>
                </a:solidFill>
                <a:latin typeface="Open Sauce Bold"/>
              </a:rPr>
              <a:t>Genel mekan WC’ler ve koridorda sensörlü aydınlatmalar kullanılmaktadır.</a:t>
            </a:r>
          </a:p>
          <a:p>
            <a:pPr marL="584002" lvl="1" indent="-292001">
              <a:lnSpc>
                <a:spcPts val="3786"/>
              </a:lnSpc>
              <a:buFont typeface="Arial"/>
              <a:buChar char="•"/>
            </a:pPr>
            <a:r>
              <a:rPr lang="en-US" sz="2704" spc="27">
                <a:solidFill>
                  <a:srgbClr val="1A3B29"/>
                </a:solidFill>
                <a:latin typeface="Open Sauce Bold"/>
              </a:rPr>
              <a:t>Dış mekan aydınlatmalarının büyük bir kısmı timere bağlıdır.</a:t>
            </a:r>
          </a:p>
          <a:p>
            <a:pPr marL="584002" lvl="1" indent="-292001">
              <a:lnSpc>
                <a:spcPts val="3786"/>
              </a:lnSpc>
              <a:buFont typeface="Arial"/>
              <a:buChar char="•"/>
            </a:pPr>
            <a:r>
              <a:rPr lang="en-US" sz="2704" spc="27">
                <a:solidFill>
                  <a:srgbClr val="1A3B29"/>
                </a:solidFill>
                <a:latin typeface="Open Sauce Bold"/>
              </a:rPr>
              <a:t>Odalar ve genel mekanlarda enerji tasarrufu sağlayan konfor ısı camları kullanılmıştır.</a:t>
            </a:r>
          </a:p>
          <a:p>
            <a:pPr marL="584002" lvl="1" indent="-292001">
              <a:lnSpc>
                <a:spcPts val="3786"/>
              </a:lnSpc>
              <a:buFont typeface="Arial"/>
              <a:buChar char="•"/>
            </a:pPr>
            <a:r>
              <a:rPr lang="en-US" sz="2704" spc="27">
                <a:solidFill>
                  <a:srgbClr val="1A3B29"/>
                </a:solidFill>
                <a:latin typeface="Open Sauce Bold"/>
              </a:rPr>
              <a:t>Frekans kontrollü hidrafor ve klima santralleri bulunmaktadır.</a:t>
            </a:r>
          </a:p>
          <a:p>
            <a:pPr>
              <a:lnSpc>
                <a:spcPts val="3786"/>
              </a:lnSpc>
            </a:pPr>
            <a:endParaRPr lang="en-US" sz="2704" spc="27">
              <a:solidFill>
                <a:srgbClr val="1A3B29"/>
              </a:solidFill>
              <a:latin typeface="Open Sauce Bold"/>
            </a:endParaRPr>
          </a:p>
          <a:p>
            <a:pPr>
              <a:lnSpc>
                <a:spcPts val="3786"/>
              </a:lnSpc>
            </a:pPr>
            <a:endParaRPr lang="en-US" sz="2704" spc="27">
              <a:solidFill>
                <a:srgbClr val="1A3B29"/>
              </a:solidFill>
              <a:latin typeface="Open Sauce Bold"/>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a:solidFill>
                  <a:srgbClr val="1A3B29"/>
                </a:solidFill>
                <a:latin typeface="Open Sauce Heavy"/>
              </a:rPr>
              <a:t>ELEKTRİK TÜKETİMLERİMİZ</a:t>
            </a:r>
          </a:p>
        </p:txBody>
      </p:sp>
      <p:graphicFrame>
        <p:nvGraphicFramePr>
          <p:cNvPr id="8" name="Grafik 7">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21488924"/>
              </p:ext>
            </p:extLst>
          </p:nvPr>
        </p:nvGraphicFramePr>
        <p:xfrm>
          <a:off x="1007096" y="3271292"/>
          <a:ext cx="7992888" cy="49685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k 9">
            <a:extLst>
              <a:ext uri="{FF2B5EF4-FFF2-40B4-BE49-F238E27FC236}">
                <a16:creationId xmlns:a16="http://schemas.microsoft.com/office/drawing/2014/main" id="{C3F55E55-D632-499C-B4D4-8010DDFD178C}"/>
              </a:ext>
            </a:extLst>
          </p:cNvPr>
          <p:cNvGraphicFramePr>
            <a:graphicFrameLocks/>
          </p:cNvGraphicFramePr>
          <p:nvPr>
            <p:extLst>
              <p:ext uri="{D42A27DB-BD31-4B8C-83A1-F6EECF244321}">
                <p14:modId xmlns:p14="http://schemas.microsoft.com/office/powerpoint/2010/main" val="3105601939"/>
              </p:ext>
            </p:extLst>
          </p:nvPr>
        </p:nvGraphicFramePr>
        <p:xfrm>
          <a:off x="9216008" y="3271292"/>
          <a:ext cx="8352928" cy="4968552"/>
        </p:xfrm>
        <a:graphic>
          <a:graphicData uri="http://schemas.openxmlformats.org/drawingml/2006/chart">
            <c:chart xmlns:c="http://schemas.openxmlformats.org/drawingml/2006/chart" xmlns:r="http://schemas.openxmlformats.org/officeDocument/2006/relationships" r:id="rId3"/>
          </a:graphicData>
        </a:graphic>
      </p:graphicFrame>
      <p:pic>
        <p:nvPicPr>
          <p:cNvPr id="12"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en-US" sz="5600" dirty="0">
                <a:solidFill>
                  <a:srgbClr val="1A3B29"/>
                </a:solidFill>
                <a:latin typeface="Open Sauce Heavy"/>
              </a:rPr>
              <a:t>Su </a:t>
            </a:r>
            <a:r>
              <a:rPr lang="en-US" sz="5600" dirty="0" err="1">
                <a:solidFill>
                  <a:srgbClr val="1A3B29"/>
                </a:solidFill>
                <a:latin typeface="Open Sauce Heavy"/>
              </a:rPr>
              <a:t>Tasarrufu</a:t>
            </a:r>
            <a:endParaRPr lang="en-US" sz="5600" dirty="0">
              <a:solidFill>
                <a:srgbClr val="1A3B29"/>
              </a:solidFill>
              <a:latin typeface="Open Sauce Heavy"/>
            </a:endParaRPr>
          </a:p>
        </p:txBody>
      </p:sp>
      <p:sp>
        <p:nvSpPr>
          <p:cNvPr id="4" name="TextBox 4"/>
          <p:cNvSpPr txBox="1"/>
          <p:nvPr/>
        </p:nvSpPr>
        <p:spPr>
          <a:xfrm>
            <a:off x="1028700" y="3276279"/>
            <a:ext cx="16230600" cy="5928098"/>
          </a:xfrm>
          <a:prstGeom prst="rect">
            <a:avLst/>
          </a:prstGeom>
        </p:spPr>
        <p:txBody>
          <a:bodyPr lIns="0" tIns="0" rIns="0" bIns="0" rtlCol="0" anchor="t">
            <a:spAutoFit/>
          </a:bodyPr>
          <a:lstStyle/>
          <a:p>
            <a:pPr marL="476055" lvl="1" indent="-238027" algn="just">
              <a:lnSpc>
                <a:spcPts val="3086"/>
              </a:lnSpc>
              <a:buFont typeface="Arial"/>
              <a:buChar char="•"/>
            </a:pPr>
            <a:r>
              <a:rPr lang="en-US" sz="2204" spc="22" dirty="0">
                <a:solidFill>
                  <a:srgbClr val="1A3B29"/>
                </a:solidFill>
                <a:latin typeface="Open Sauce Bold"/>
              </a:rPr>
              <a:t> </a:t>
            </a:r>
            <a:r>
              <a:rPr lang="en-US" sz="2204" spc="22" dirty="0" err="1">
                <a:solidFill>
                  <a:srgbClr val="1A3B29"/>
                </a:solidFill>
                <a:latin typeface="Open Sauce Bold"/>
              </a:rPr>
              <a:t>S</a:t>
            </a:r>
            <a:r>
              <a:rPr lang="en-US" sz="2204" spc="22" dirty="0" err="1">
                <a:solidFill>
                  <a:srgbClr val="1A3B29"/>
                </a:solidFill>
                <a:latin typeface="Open Sauce"/>
              </a:rPr>
              <a:t>ağlık</a:t>
            </a:r>
            <a:r>
              <a:rPr lang="en-US" sz="2204" spc="22" dirty="0">
                <a:solidFill>
                  <a:srgbClr val="1A3B29"/>
                </a:solidFill>
                <a:latin typeface="Open Sauce"/>
              </a:rPr>
              <a:t>, </a:t>
            </a:r>
            <a:r>
              <a:rPr lang="en-US" sz="2204" spc="22" dirty="0" err="1">
                <a:solidFill>
                  <a:srgbClr val="1A3B29"/>
                </a:solidFill>
                <a:latin typeface="Open Sauce"/>
              </a:rPr>
              <a:t>hijyen</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misafir</a:t>
            </a:r>
            <a:r>
              <a:rPr lang="en-US" sz="2204" spc="22" dirty="0">
                <a:solidFill>
                  <a:srgbClr val="1A3B29"/>
                </a:solidFill>
                <a:latin typeface="Open Sauce"/>
              </a:rPr>
              <a:t> </a:t>
            </a:r>
            <a:r>
              <a:rPr lang="en-US" sz="2204" spc="22" dirty="0" err="1">
                <a:solidFill>
                  <a:srgbClr val="1A3B29"/>
                </a:solidFill>
                <a:latin typeface="Open Sauce"/>
              </a:rPr>
              <a:t>memnuniyeti</a:t>
            </a:r>
            <a:r>
              <a:rPr lang="en-US" sz="2204" spc="22" dirty="0">
                <a:solidFill>
                  <a:srgbClr val="1A3B29"/>
                </a:solidFill>
                <a:latin typeface="Open Sauce"/>
              </a:rPr>
              <a:t> </a:t>
            </a:r>
            <a:r>
              <a:rPr lang="en-US" sz="2204" spc="22" dirty="0" err="1">
                <a:solidFill>
                  <a:srgbClr val="1A3B29"/>
                </a:solidFill>
                <a:latin typeface="Open Sauce"/>
              </a:rPr>
              <a:t>konularından</a:t>
            </a:r>
            <a:r>
              <a:rPr lang="en-US" sz="2204" spc="22" dirty="0">
                <a:solidFill>
                  <a:srgbClr val="1A3B29"/>
                </a:solidFill>
                <a:latin typeface="Open Sauce"/>
              </a:rPr>
              <a:t> </a:t>
            </a:r>
            <a:r>
              <a:rPr lang="en-US" sz="2204" spc="22" dirty="0" err="1">
                <a:solidFill>
                  <a:srgbClr val="1A3B29"/>
                </a:solidFill>
                <a:latin typeface="Open Sauce"/>
              </a:rPr>
              <a:t>ödün</a:t>
            </a:r>
            <a:r>
              <a:rPr lang="en-US" sz="2204" spc="22" dirty="0">
                <a:solidFill>
                  <a:srgbClr val="1A3B29"/>
                </a:solidFill>
                <a:latin typeface="Open Sauce"/>
              </a:rPr>
              <a:t> </a:t>
            </a:r>
            <a:r>
              <a:rPr lang="en-US" sz="2204" spc="22" dirty="0" err="1">
                <a:solidFill>
                  <a:srgbClr val="1A3B29"/>
                </a:solidFill>
                <a:latin typeface="Open Sauce"/>
              </a:rPr>
              <a:t>vermeden</a:t>
            </a:r>
            <a:r>
              <a:rPr lang="en-US" sz="2204" spc="22" dirty="0">
                <a:solidFill>
                  <a:srgbClr val="1A3B29"/>
                </a:solidFill>
                <a:latin typeface="Open Sauce"/>
              </a:rPr>
              <a:t> </a:t>
            </a:r>
            <a:r>
              <a:rPr lang="en-US" sz="2204" spc="22" dirty="0" err="1">
                <a:solidFill>
                  <a:srgbClr val="1A3B29"/>
                </a:solidFill>
                <a:latin typeface="Open Sauce"/>
              </a:rPr>
              <a:t>genel</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tüketimini</a:t>
            </a:r>
            <a:r>
              <a:rPr lang="en-US" sz="2204" spc="22" dirty="0">
                <a:solidFill>
                  <a:srgbClr val="1A3B29"/>
                </a:solidFill>
                <a:latin typeface="Open Sauce"/>
              </a:rPr>
              <a:t> </a:t>
            </a:r>
            <a:r>
              <a:rPr lang="en-US" sz="2204" spc="22" dirty="0" err="1">
                <a:solidFill>
                  <a:srgbClr val="1A3B29"/>
                </a:solidFill>
                <a:latin typeface="Open Sauce"/>
              </a:rPr>
              <a:t>azaltmak</a:t>
            </a:r>
            <a:r>
              <a:rPr lang="en-US" sz="2204" spc="22" dirty="0">
                <a:solidFill>
                  <a:srgbClr val="1A3B29"/>
                </a:solidFill>
                <a:latin typeface="Open Sauce"/>
              </a:rPr>
              <a:t> </a:t>
            </a:r>
            <a:r>
              <a:rPr lang="en-US" sz="2204" spc="22" dirty="0" err="1">
                <a:solidFill>
                  <a:srgbClr val="1A3B29"/>
                </a:solidFill>
                <a:latin typeface="Open Sauce"/>
              </a:rPr>
              <a:t>amacıyla</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tasarrufu</a:t>
            </a:r>
            <a:r>
              <a:rPr lang="en-US" sz="2204" spc="22" dirty="0">
                <a:solidFill>
                  <a:srgbClr val="1A3B29"/>
                </a:solidFill>
                <a:latin typeface="Open Sauce"/>
              </a:rPr>
              <a:t> </a:t>
            </a:r>
            <a:r>
              <a:rPr lang="en-US" sz="2204" spc="22" dirty="0" err="1">
                <a:solidFill>
                  <a:srgbClr val="1A3B29"/>
                </a:solidFill>
                <a:latin typeface="Open Sauce"/>
              </a:rPr>
              <a:t>sağlayan</a:t>
            </a:r>
            <a:r>
              <a:rPr lang="en-US" sz="2204" spc="22" dirty="0">
                <a:solidFill>
                  <a:srgbClr val="1A3B29"/>
                </a:solidFill>
                <a:latin typeface="Open Sauce"/>
              </a:rPr>
              <a:t> </a:t>
            </a:r>
            <a:r>
              <a:rPr lang="en-US" sz="2204" spc="22" dirty="0" err="1">
                <a:solidFill>
                  <a:srgbClr val="1A3B29"/>
                </a:solidFill>
                <a:latin typeface="Open Sauce"/>
              </a:rPr>
              <a:t>donanımlar</a:t>
            </a:r>
            <a:r>
              <a:rPr lang="en-US" sz="2204" spc="22" dirty="0">
                <a:solidFill>
                  <a:srgbClr val="1A3B29"/>
                </a:solidFill>
                <a:latin typeface="Open Sauce"/>
              </a:rPr>
              <a:t> </a:t>
            </a:r>
            <a:r>
              <a:rPr lang="en-US" sz="2204" spc="22" dirty="0" err="1">
                <a:solidFill>
                  <a:srgbClr val="1A3B29"/>
                </a:solidFill>
                <a:latin typeface="Open Sauce"/>
              </a:rPr>
              <a:t>kullanmakta</a:t>
            </a:r>
            <a:r>
              <a:rPr lang="en-US" sz="2204" spc="22" dirty="0">
                <a:solidFill>
                  <a:srgbClr val="1A3B29"/>
                </a:solidFill>
                <a:latin typeface="Open Sauce"/>
              </a:rPr>
              <a:t>; </a:t>
            </a:r>
            <a:r>
              <a:rPr lang="en-US" sz="2204" spc="22" dirty="0" err="1">
                <a:solidFill>
                  <a:srgbClr val="1A3B29"/>
                </a:solidFill>
                <a:latin typeface="Open Sauce"/>
              </a:rPr>
              <a:t>misafirleri</a:t>
            </a:r>
            <a:r>
              <a:rPr lang="en-US" sz="2204" spc="22" dirty="0">
                <a:solidFill>
                  <a:srgbClr val="1A3B29"/>
                </a:solidFill>
                <a:latin typeface="Open Sauce"/>
              </a:rPr>
              <a:t> </a:t>
            </a:r>
            <a:r>
              <a:rPr lang="en-US" sz="2204" spc="22" dirty="0" err="1">
                <a:solidFill>
                  <a:srgbClr val="1A3B29"/>
                </a:solidFill>
                <a:latin typeface="Open Sauce"/>
              </a:rPr>
              <a:t>bilgilendirmekte</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çalışanlarımızı</a:t>
            </a:r>
            <a:r>
              <a:rPr lang="en-US" sz="2204" spc="22" dirty="0">
                <a:solidFill>
                  <a:srgbClr val="1A3B29"/>
                </a:solidFill>
                <a:latin typeface="Open Sauce"/>
              </a:rPr>
              <a:t> </a:t>
            </a:r>
            <a:r>
              <a:rPr lang="en-US" sz="2204" spc="22" dirty="0" err="1">
                <a:solidFill>
                  <a:srgbClr val="1A3B29"/>
                </a:solidFill>
                <a:latin typeface="Open Sauce"/>
              </a:rPr>
              <a:t>bu</a:t>
            </a:r>
            <a:r>
              <a:rPr lang="en-US" sz="2204" spc="22" dirty="0">
                <a:solidFill>
                  <a:srgbClr val="1A3B29"/>
                </a:solidFill>
                <a:latin typeface="Open Sauce"/>
              </a:rPr>
              <a:t> </a:t>
            </a:r>
            <a:r>
              <a:rPr lang="en-US" sz="2204" spc="22" dirty="0" err="1">
                <a:solidFill>
                  <a:srgbClr val="1A3B29"/>
                </a:solidFill>
                <a:latin typeface="Open Sauce"/>
              </a:rPr>
              <a:t>konuda</a:t>
            </a:r>
            <a:r>
              <a:rPr lang="en-US" sz="2204" spc="22" dirty="0">
                <a:solidFill>
                  <a:srgbClr val="1A3B29"/>
                </a:solidFill>
                <a:latin typeface="Open Sauce"/>
              </a:rPr>
              <a:t> </a:t>
            </a:r>
            <a:r>
              <a:rPr lang="en-US" sz="2204" spc="22" dirty="0" err="1">
                <a:solidFill>
                  <a:srgbClr val="1A3B29"/>
                </a:solidFill>
                <a:latin typeface="Open Sauce"/>
              </a:rPr>
              <a:t>eğitmekteyiz</a:t>
            </a:r>
            <a:r>
              <a:rPr lang="en-US" sz="2204" spc="22" dirty="0">
                <a:solidFill>
                  <a:srgbClr val="1A3B29"/>
                </a:solidFill>
                <a:latin typeface="Open Sauce"/>
              </a:rPr>
              <a:t>. </a:t>
            </a:r>
            <a:r>
              <a:rPr lang="en-US" sz="2204" spc="22" dirty="0" err="1">
                <a:solidFill>
                  <a:srgbClr val="1A3B29"/>
                </a:solidFill>
                <a:latin typeface="Open Sauce"/>
              </a:rPr>
              <a:t>Otelimizde</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tasarrufu</a:t>
            </a:r>
            <a:r>
              <a:rPr lang="en-US" sz="2204" spc="22" dirty="0">
                <a:solidFill>
                  <a:srgbClr val="1A3B29"/>
                </a:solidFill>
                <a:latin typeface="Open Sauce"/>
              </a:rPr>
              <a:t> </a:t>
            </a:r>
            <a:r>
              <a:rPr lang="en-US" sz="2204" spc="22" dirty="0" err="1">
                <a:solidFill>
                  <a:srgbClr val="1A3B29"/>
                </a:solidFill>
                <a:latin typeface="Open Sauce"/>
              </a:rPr>
              <a:t>ile</a:t>
            </a:r>
            <a:r>
              <a:rPr lang="en-US" sz="2204" spc="22" dirty="0">
                <a:solidFill>
                  <a:srgbClr val="1A3B29"/>
                </a:solidFill>
                <a:latin typeface="Open Sauce"/>
              </a:rPr>
              <a:t> </a:t>
            </a:r>
            <a:r>
              <a:rPr lang="en-US" sz="2204" spc="22" dirty="0" err="1">
                <a:solidFill>
                  <a:srgbClr val="1A3B29"/>
                </a:solidFill>
                <a:latin typeface="Open Sauce"/>
              </a:rPr>
              <a:t>ilgili</a:t>
            </a:r>
            <a:r>
              <a:rPr lang="en-US" sz="2204" spc="22" dirty="0">
                <a:solidFill>
                  <a:srgbClr val="1A3B29"/>
                </a:solidFill>
                <a:latin typeface="Open Sauce"/>
              </a:rPr>
              <a:t> </a:t>
            </a:r>
            <a:r>
              <a:rPr lang="en-US" sz="2204" spc="22" dirty="0" err="1">
                <a:solidFill>
                  <a:srgbClr val="1A3B29"/>
                </a:solidFill>
                <a:latin typeface="Open Sauce"/>
              </a:rPr>
              <a:t>aşağıdaki</a:t>
            </a:r>
            <a:r>
              <a:rPr lang="en-US" sz="2204" spc="22" dirty="0">
                <a:solidFill>
                  <a:srgbClr val="1A3B29"/>
                </a:solidFill>
                <a:latin typeface="Open Sauce"/>
              </a:rPr>
              <a:t> </a:t>
            </a:r>
            <a:r>
              <a:rPr lang="en-US" sz="2204" spc="22" dirty="0" err="1">
                <a:solidFill>
                  <a:srgbClr val="1A3B29"/>
                </a:solidFill>
                <a:latin typeface="Open Sauce"/>
              </a:rPr>
              <a:t>çalışmalar</a:t>
            </a:r>
            <a:r>
              <a:rPr lang="en-US" sz="2204" spc="22" dirty="0">
                <a:solidFill>
                  <a:srgbClr val="1A3B29"/>
                </a:solidFill>
                <a:latin typeface="Open Sauce"/>
              </a:rPr>
              <a:t> </a:t>
            </a:r>
            <a:r>
              <a:rPr lang="en-US" sz="2204" spc="22" dirty="0" err="1">
                <a:solidFill>
                  <a:srgbClr val="1A3B29"/>
                </a:solidFill>
                <a:latin typeface="Open Sauce"/>
              </a:rPr>
              <a:t>yapılmakta</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sürekliliği</a:t>
            </a:r>
            <a:r>
              <a:rPr lang="en-US" sz="2204" spc="22" dirty="0">
                <a:solidFill>
                  <a:srgbClr val="1A3B29"/>
                </a:solidFill>
                <a:latin typeface="Open Sauce"/>
              </a:rPr>
              <a:t> </a:t>
            </a:r>
            <a:r>
              <a:rPr lang="en-US" sz="2204" spc="22" dirty="0" err="1">
                <a:solidFill>
                  <a:srgbClr val="1A3B29"/>
                </a:solidFill>
                <a:latin typeface="Open Sauce"/>
              </a:rPr>
              <a:t>sağlanmaktadır</a:t>
            </a:r>
            <a:r>
              <a:rPr lang="en-US" sz="2204" spc="22" dirty="0">
                <a:solidFill>
                  <a:srgbClr val="1A3B29"/>
                </a:solidFill>
                <a:latin typeface="Open Sauce"/>
              </a:rPr>
              <a:t>:</a:t>
            </a:r>
          </a:p>
          <a:p>
            <a:pPr marL="476055" lvl="1" indent="-238027" algn="just">
              <a:lnSpc>
                <a:spcPts val="3086"/>
              </a:lnSpc>
              <a:buFont typeface="Arial"/>
              <a:buChar char="•"/>
            </a:pPr>
            <a:r>
              <a:rPr lang="en-US" sz="2204" spc="22" dirty="0">
                <a:solidFill>
                  <a:srgbClr val="1A3B29"/>
                </a:solidFill>
                <a:latin typeface="Open Sauce"/>
              </a:rPr>
              <a:t> </a:t>
            </a:r>
            <a:r>
              <a:rPr lang="en-US" sz="2204" spc="22" dirty="0" err="1">
                <a:solidFill>
                  <a:srgbClr val="1A3B29"/>
                </a:solidFill>
                <a:latin typeface="Open Sauce"/>
              </a:rPr>
              <a:t>Düşük</a:t>
            </a:r>
            <a:r>
              <a:rPr lang="en-US" sz="2204" spc="22" dirty="0">
                <a:solidFill>
                  <a:srgbClr val="1A3B29"/>
                </a:solidFill>
                <a:latin typeface="Open Sauce"/>
              </a:rPr>
              <a:t> </a:t>
            </a:r>
            <a:r>
              <a:rPr lang="en-US" sz="2204" spc="22" dirty="0" err="1">
                <a:solidFill>
                  <a:srgbClr val="1A3B29"/>
                </a:solidFill>
                <a:latin typeface="Open Sauce"/>
              </a:rPr>
              <a:t>debili</a:t>
            </a:r>
            <a:r>
              <a:rPr lang="en-US" sz="2204" spc="22" dirty="0">
                <a:solidFill>
                  <a:srgbClr val="1A3B29"/>
                </a:solidFill>
                <a:latin typeface="Open Sauce"/>
              </a:rPr>
              <a:t> </a:t>
            </a:r>
            <a:r>
              <a:rPr lang="en-US" sz="2204" spc="22" dirty="0" err="1">
                <a:solidFill>
                  <a:srgbClr val="1A3B29"/>
                </a:solidFill>
                <a:latin typeface="Open Sauce"/>
              </a:rPr>
              <a:t>özel</a:t>
            </a:r>
            <a:r>
              <a:rPr lang="en-US" sz="2204" spc="22" dirty="0">
                <a:solidFill>
                  <a:srgbClr val="1A3B29"/>
                </a:solidFill>
                <a:latin typeface="Open Sauce"/>
              </a:rPr>
              <a:t> </a:t>
            </a:r>
            <a:r>
              <a:rPr lang="en-US" sz="2204" spc="22" dirty="0" err="1">
                <a:solidFill>
                  <a:srgbClr val="1A3B29"/>
                </a:solidFill>
                <a:latin typeface="Open Sauce"/>
              </a:rPr>
              <a:t>musluklar</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duş</a:t>
            </a:r>
            <a:r>
              <a:rPr lang="en-US" sz="2204" spc="22" dirty="0">
                <a:solidFill>
                  <a:srgbClr val="1A3B29"/>
                </a:solidFill>
                <a:latin typeface="Open Sauce"/>
              </a:rPr>
              <a:t> </a:t>
            </a:r>
            <a:r>
              <a:rPr lang="en-US" sz="2204" spc="22" dirty="0" err="1">
                <a:solidFill>
                  <a:srgbClr val="1A3B29"/>
                </a:solidFill>
                <a:latin typeface="Open Sauce"/>
              </a:rPr>
              <a:t>başlıklarının</a:t>
            </a:r>
            <a:r>
              <a:rPr lang="en-US" sz="2204" spc="22" dirty="0">
                <a:solidFill>
                  <a:srgbClr val="1A3B29"/>
                </a:solidFill>
                <a:latin typeface="Open Sauce"/>
              </a:rPr>
              <a:t> </a:t>
            </a:r>
            <a:r>
              <a:rPr lang="en-US" sz="2204" spc="22" dirty="0" err="1">
                <a:solidFill>
                  <a:srgbClr val="1A3B29"/>
                </a:solidFill>
                <a:latin typeface="Open Sauce"/>
              </a:rPr>
              <a:t>yanı</a:t>
            </a:r>
            <a:r>
              <a:rPr lang="en-US" sz="2204" spc="22" dirty="0">
                <a:solidFill>
                  <a:srgbClr val="1A3B29"/>
                </a:solidFill>
                <a:latin typeface="Open Sauce"/>
              </a:rPr>
              <a:t> </a:t>
            </a:r>
            <a:r>
              <a:rPr lang="en-US" sz="2204" spc="22" dirty="0" err="1">
                <a:solidFill>
                  <a:srgbClr val="1A3B29"/>
                </a:solidFill>
                <a:latin typeface="Open Sauce"/>
              </a:rPr>
              <a:t>sıra</a:t>
            </a:r>
            <a:r>
              <a:rPr lang="en-US" sz="2204" spc="22" dirty="0">
                <a:solidFill>
                  <a:srgbClr val="1A3B29"/>
                </a:solidFill>
                <a:latin typeface="Open Sauce"/>
              </a:rPr>
              <a:t>, </a:t>
            </a:r>
            <a:r>
              <a:rPr lang="en-US" sz="2204" spc="22" dirty="0" err="1">
                <a:solidFill>
                  <a:srgbClr val="1A3B29"/>
                </a:solidFill>
                <a:latin typeface="Open Sauce"/>
              </a:rPr>
              <a:t>fotoselli</a:t>
            </a:r>
            <a:r>
              <a:rPr lang="en-US" sz="2204" spc="22" dirty="0">
                <a:solidFill>
                  <a:srgbClr val="1A3B29"/>
                </a:solidFill>
                <a:latin typeface="Open Sauce"/>
              </a:rPr>
              <a:t> </a:t>
            </a:r>
            <a:r>
              <a:rPr lang="en-US" sz="2204" spc="22" dirty="0" err="1">
                <a:solidFill>
                  <a:srgbClr val="1A3B29"/>
                </a:solidFill>
                <a:latin typeface="Open Sauce"/>
              </a:rPr>
              <a:t>veya</a:t>
            </a:r>
            <a:r>
              <a:rPr lang="en-US" sz="2204" spc="22" dirty="0">
                <a:solidFill>
                  <a:srgbClr val="1A3B29"/>
                </a:solidFill>
                <a:latin typeface="Open Sauce"/>
              </a:rPr>
              <a:t> zaman </a:t>
            </a:r>
            <a:r>
              <a:rPr lang="en-US" sz="2204" spc="22" dirty="0" err="1">
                <a:solidFill>
                  <a:srgbClr val="1A3B29"/>
                </a:solidFill>
                <a:latin typeface="Open Sauce"/>
              </a:rPr>
              <a:t>ayarlı</a:t>
            </a:r>
            <a:r>
              <a:rPr lang="en-US" sz="2204" spc="22" dirty="0">
                <a:solidFill>
                  <a:srgbClr val="1A3B29"/>
                </a:solidFill>
                <a:latin typeface="Open Sauce"/>
              </a:rPr>
              <a:t> </a:t>
            </a:r>
            <a:r>
              <a:rPr lang="en-US" sz="2204" spc="22" dirty="0" err="1">
                <a:solidFill>
                  <a:srgbClr val="1A3B29"/>
                </a:solidFill>
                <a:latin typeface="Open Sauce"/>
              </a:rPr>
              <a:t>musluk</a:t>
            </a:r>
            <a:r>
              <a:rPr lang="en-US" sz="2204" spc="22" dirty="0">
                <a:solidFill>
                  <a:srgbClr val="1A3B29"/>
                </a:solidFill>
                <a:latin typeface="Open Sauce"/>
              </a:rPr>
              <a:t>, </a:t>
            </a:r>
            <a:r>
              <a:rPr lang="en-US" sz="2204" spc="22" dirty="0" err="1">
                <a:solidFill>
                  <a:srgbClr val="1A3B29"/>
                </a:solidFill>
                <a:latin typeface="Open Sauce"/>
              </a:rPr>
              <a:t>duş</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pisuarlar</a:t>
            </a:r>
            <a:r>
              <a:rPr lang="en-US" sz="2204" spc="22" dirty="0">
                <a:solidFill>
                  <a:srgbClr val="1A3B29"/>
                </a:solidFill>
                <a:latin typeface="Open Sauce"/>
              </a:rPr>
              <a:t> </a:t>
            </a:r>
            <a:r>
              <a:rPr lang="en-US" sz="2204" spc="22" dirty="0" err="1">
                <a:solidFill>
                  <a:srgbClr val="1A3B29"/>
                </a:solidFill>
                <a:latin typeface="Open Sauce"/>
              </a:rPr>
              <a:t>kullanarak</a:t>
            </a:r>
            <a:r>
              <a:rPr lang="en-US" sz="2204" spc="22" dirty="0">
                <a:solidFill>
                  <a:srgbClr val="1A3B29"/>
                </a:solidFill>
                <a:latin typeface="Open Sauce"/>
              </a:rPr>
              <a:t>, </a:t>
            </a:r>
            <a:r>
              <a:rPr lang="en-US" sz="2204" spc="22" dirty="0" err="1">
                <a:solidFill>
                  <a:srgbClr val="1A3B29"/>
                </a:solidFill>
                <a:latin typeface="Open Sauce"/>
              </a:rPr>
              <a:t>gereksiz</a:t>
            </a:r>
            <a:r>
              <a:rPr lang="en-US" sz="2204" spc="22" dirty="0">
                <a:solidFill>
                  <a:srgbClr val="1A3B29"/>
                </a:solidFill>
                <a:latin typeface="Open Sauce"/>
              </a:rPr>
              <a:t> </a:t>
            </a:r>
            <a:r>
              <a:rPr lang="en-US" sz="2204" spc="22" dirty="0" err="1">
                <a:solidFill>
                  <a:srgbClr val="1A3B29"/>
                </a:solidFill>
                <a:latin typeface="Open Sauce"/>
              </a:rPr>
              <a:t>su</a:t>
            </a:r>
            <a:r>
              <a:rPr lang="en-US" sz="2204" spc="22" dirty="0">
                <a:solidFill>
                  <a:srgbClr val="1A3B29"/>
                </a:solidFill>
                <a:latin typeface="Open Sauce"/>
              </a:rPr>
              <a:t> </a:t>
            </a:r>
            <a:r>
              <a:rPr lang="en-US" sz="2204" spc="22" dirty="0" err="1">
                <a:solidFill>
                  <a:srgbClr val="1A3B29"/>
                </a:solidFill>
                <a:latin typeface="Open Sauce"/>
              </a:rPr>
              <a:t>kullanımının</a:t>
            </a:r>
            <a:r>
              <a:rPr lang="en-US" sz="2204" spc="22" dirty="0">
                <a:solidFill>
                  <a:srgbClr val="1A3B29"/>
                </a:solidFill>
                <a:latin typeface="Open Sauce"/>
              </a:rPr>
              <a:t> </a:t>
            </a:r>
            <a:r>
              <a:rPr lang="en-US" sz="2204" spc="22" dirty="0" err="1">
                <a:solidFill>
                  <a:srgbClr val="1A3B29"/>
                </a:solidFill>
                <a:latin typeface="Open Sauce"/>
              </a:rPr>
              <a:t>önüne</a:t>
            </a:r>
            <a:r>
              <a:rPr lang="en-US" sz="2204" spc="22" dirty="0">
                <a:solidFill>
                  <a:srgbClr val="1A3B29"/>
                </a:solidFill>
                <a:latin typeface="Open Sauce"/>
              </a:rPr>
              <a:t> </a:t>
            </a:r>
            <a:r>
              <a:rPr lang="en-US" sz="2204" spc="22" dirty="0" err="1" smtClean="0">
                <a:solidFill>
                  <a:srgbClr val="1A3B29"/>
                </a:solidFill>
                <a:latin typeface="Open Sauce"/>
              </a:rPr>
              <a:t>geçmekteyiz</a:t>
            </a:r>
            <a:r>
              <a:rPr lang="en-US" sz="2204" spc="22" dirty="0" smtClean="0">
                <a:solidFill>
                  <a:srgbClr val="1A3B29"/>
                </a:solidFill>
                <a:latin typeface="Open Sauce"/>
              </a:rPr>
              <a:t>.</a:t>
            </a:r>
            <a:r>
              <a:rPr lang="tr-TR" sz="2204" spc="22" dirty="0" smtClean="0">
                <a:solidFill>
                  <a:srgbClr val="1A3B29"/>
                </a:solidFill>
                <a:latin typeface="Open Sauce"/>
              </a:rPr>
              <a:t> </a:t>
            </a:r>
            <a:r>
              <a:rPr lang="en-US" sz="2204" spc="22" dirty="0" err="1" smtClean="0">
                <a:solidFill>
                  <a:srgbClr val="1A3B29"/>
                </a:solidFill>
                <a:latin typeface="Open Sauce"/>
              </a:rPr>
              <a:t>Düşük</a:t>
            </a:r>
            <a:r>
              <a:rPr lang="en-US" sz="2204" spc="22" dirty="0" smtClean="0">
                <a:solidFill>
                  <a:srgbClr val="1A3B29"/>
                </a:solidFill>
                <a:latin typeface="Open Sauce"/>
              </a:rPr>
              <a:t> </a:t>
            </a:r>
            <a:r>
              <a:rPr lang="en-US" sz="2204" spc="22" dirty="0" err="1">
                <a:solidFill>
                  <a:srgbClr val="1A3B29"/>
                </a:solidFill>
                <a:latin typeface="Open Sauce"/>
              </a:rPr>
              <a:t>hacimli</a:t>
            </a:r>
            <a:r>
              <a:rPr lang="en-US" sz="2204" spc="22" dirty="0">
                <a:solidFill>
                  <a:srgbClr val="1A3B29"/>
                </a:solidFill>
                <a:latin typeface="Open Sauce"/>
              </a:rPr>
              <a:t> </a:t>
            </a:r>
            <a:r>
              <a:rPr lang="en-US" sz="2204" spc="22" dirty="0" err="1">
                <a:solidFill>
                  <a:srgbClr val="1A3B29"/>
                </a:solidFill>
                <a:latin typeface="Open Sauce"/>
              </a:rPr>
              <a:t>rezervuarlar</a:t>
            </a:r>
            <a:r>
              <a:rPr lang="en-US" sz="2204" spc="22" dirty="0">
                <a:solidFill>
                  <a:srgbClr val="1A3B29"/>
                </a:solidFill>
                <a:latin typeface="Open Sauce"/>
              </a:rPr>
              <a:t> </a:t>
            </a:r>
            <a:r>
              <a:rPr lang="en-US" sz="2204" spc="22" dirty="0" err="1">
                <a:solidFill>
                  <a:srgbClr val="1A3B29"/>
                </a:solidFill>
                <a:latin typeface="Open Sauce"/>
              </a:rPr>
              <a:t>aracılığıyla</a:t>
            </a:r>
            <a:r>
              <a:rPr lang="en-US" sz="2204" spc="22" dirty="0">
                <a:solidFill>
                  <a:srgbClr val="1A3B29"/>
                </a:solidFill>
                <a:latin typeface="Open Sauce"/>
              </a:rPr>
              <a:t> </a:t>
            </a:r>
            <a:r>
              <a:rPr lang="en-US" sz="2204" spc="22" dirty="0" err="1">
                <a:solidFill>
                  <a:srgbClr val="1A3B29"/>
                </a:solidFill>
                <a:latin typeface="Open Sauce"/>
              </a:rPr>
              <a:t>sifon</a:t>
            </a:r>
            <a:r>
              <a:rPr lang="en-US" sz="2204" spc="22" dirty="0">
                <a:solidFill>
                  <a:srgbClr val="1A3B29"/>
                </a:solidFill>
                <a:latin typeface="Open Sauce"/>
              </a:rPr>
              <a:t> </a:t>
            </a:r>
            <a:r>
              <a:rPr lang="en-US" sz="2204" spc="22" dirty="0" err="1">
                <a:solidFill>
                  <a:srgbClr val="1A3B29"/>
                </a:solidFill>
                <a:latin typeface="Open Sauce"/>
              </a:rPr>
              <a:t>suyu</a:t>
            </a:r>
            <a:r>
              <a:rPr lang="en-US" sz="2204" spc="22" dirty="0">
                <a:solidFill>
                  <a:srgbClr val="1A3B29"/>
                </a:solidFill>
                <a:latin typeface="Open Sauce"/>
              </a:rPr>
              <a:t> </a:t>
            </a:r>
            <a:r>
              <a:rPr lang="en-US" sz="2204" spc="22" dirty="0" err="1">
                <a:solidFill>
                  <a:srgbClr val="1A3B29"/>
                </a:solidFill>
                <a:latin typeface="Open Sauce"/>
              </a:rPr>
              <a:t>kullanımını</a:t>
            </a:r>
            <a:r>
              <a:rPr lang="en-US" sz="2204" spc="22" dirty="0">
                <a:solidFill>
                  <a:srgbClr val="1A3B29"/>
                </a:solidFill>
                <a:latin typeface="Open Sauce"/>
              </a:rPr>
              <a:t> </a:t>
            </a:r>
            <a:r>
              <a:rPr lang="en-US" sz="2204" spc="22" dirty="0" err="1">
                <a:solidFill>
                  <a:srgbClr val="1A3B29"/>
                </a:solidFill>
                <a:latin typeface="Open Sauce"/>
              </a:rPr>
              <a:t>azaltmaktayız</a:t>
            </a:r>
            <a:r>
              <a:rPr lang="en-US" sz="2204" spc="22" dirty="0">
                <a:solidFill>
                  <a:srgbClr val="1A3B29"/>
                </a:solidFill>
                <a:latin typeface="Open Sauce"/>
              </a:rPr>
              <a:t>.</a:t>
            </a:r>
          </a:p>
          <a:p>
            <a:pPr marL="476055" lvl="1" indent="-238027" algn="just">
              <a:lnSpc>
                <a:spcPts val="3086"/>
              </a:lnSpc>
              <a:buFont typeface="Arial"/>
              <a:buChar char="•"/>
            </a:pPr>
            <a:r>
              <a:rPr lang="en-US" sz="2204" spc="22" dirty="0" err="1" smtClean="0">
                <a:solidFill>
                  <a:srgbClr val="1A3B29"/>
                </a:solidFill>
                <a:latin typeface="Open Sauce"/>
                <a:ea typeface="Open Sauce"/>
              </a:rPr>
              <a:t>Oda</a:t>
            </a:r>
            <a:r>
              <a:rPr lang="en-US" sz="2204" spc="22" dirty="0" smtClean="0">
                <a:solidFill>
                  <a:srgbClr val="1A3B29"/>
                </a:solidFill>
                <a:latin typeface="Open Sauce"/>
                <a:ea typeface="Open Sauce"/>
              </a:rPr>
              <a:t> </a:t>
            </a:r>
            <a:r>
              <a:rPr lang="en-US" sz="2204" spc="22" dirty="0" err="1">
                <a:solidFill>
                  <a:srgbClr val="1A3B29"/>
                </a:solidFill>
                <a:latin typeface="Open Sauce"/>
                <a:ea typeface="Open Sauce"/>
              </a:rPr>
              <a:t>tuvaletlerinden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gerçekleşen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sızıntılarının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fark</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edilmesi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ve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önlenmesi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için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personelimizi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eğitiyor</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konuklarımızdan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sızıntıları</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bize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bildirmelerini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bekliyoruz</a:t>
            </a:r>
            <a:r>
              <a:rPr lang="en-US" sz="2204" spc="22" dirty="0">
                <a:solidFill>
                  <a:srgbClr val="1A3B29"/>
                </a:solidFill>
                <a:latin typeface="Open Sauce"/>
                <a:ea typeface="Open Sauce"/>
              </a:rPr>
              <a:t>. </a:t>
            </a:r>
          </a:p>
          <a:p>
            <a:pPr marL="476055" lvl="1" indent="-238027" algn="just">
              <a:lnSpc>
                <a:spcPts val="3086"/>
              </a:lnSpc>
              <a:buFont typeface="Arial"/>
              <a:buChar char="•"/>
            </a:pPr>
            <a:r>
              <a:rPr lang="en-US" sz="2204" spc="22" dirty="0" err="1" smtClean="0">
                <a:solidFill>
                  <a:srgbClr val="1A3B29"/>
                </a:solidFill>
                <a:latin typeface="Open Sauce"/>
                <a:ea typeface="Open Sauce"/>
              </a:rPr>
              <a:t>Doğayla</a:t>
            </a:r>
            <a:r>
              <a:rPr lang="en-US" sz="2204" spc="22" dirty="0" smtClean="0">
                <a:solidFill>
                  <a:srgbClr val="1A3B29"/>
                </a:solidFill>
                <a:latin typeface="Open Sauce"/>
                <a:ea typeface="Open Sauce"/>
              </a:rPr>
              <a:t> </a:t>
            </a:r>
            <a:r>
              <a:rPr lang="en-US" sz="2204" spc="22" dirty="0" err="1">
                <a:solidFill>
                  <a:srgbClr val="1A3B29"/>
                </a:solidFill>
                <a:latin typeface="Open Sauce"/>
                <a:ea typeface="Open Sauce"/>
              </a:rPr>
              <a:t>uyumlu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bahçemizi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damlama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ve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fıskiye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sistemleri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ile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sulamaktayız</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Ayrıca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sulama</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sisteminde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otomasyon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ile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tüketimi</a:t>
            </a:r>
            <a:r>
              <a:rPr lang="en-US" sz="2204" spc="22" dirty="0">
                <a:solidFill>
                  <a:srgbClr val="1A3B29"/>
                </a:solidFill>
                <a:latin typeface="Open Sauce"/>
                <a:ea typeface="Open Sauce"/>
              </a:rPr>
              <a:t> minimize </a:t>
            </a:r>
            <a:r>
              <a:rPr lang="en-US" sz="2204" spc="22" dirty="0" err="1">
                <a:solidFill>
                  <a:srgbClr val="1A3B29"/>
                </a:solidFill>
                <a:latin typeface="Open Sauce"/>
                <a:ea typeface="Open Sauce"/>
              </a:rPr>
              <a:t>edilmektedir</a:t>
            </a:r>
            <a:r>
              <a:rPr lang="en-US" sz="2204" spc="22" dirty="0">
                <a:solidFill>
                  <a:srgbClr val="1A3B29"/>
                </a:solidFill>
                <a:latin typeface="Open Sauce"/>
                <a:ea typeface="Open Sauce"/>
              </a:rPr>
              <a:t>. </a:t>
            </a:r>
            <a:r>
              <a:rPr lang="en-US" sz="2204" spc="22" dirty="0" smtClean="0">
                <a:solidFill>
                  <a:srgbClr val="1A3B29"/>
                </a:solidFill>
                <a:latin typeface="Open Sauce"/>
                <a:ea typeface="Open Sauce"/>
              </a:rPr>
              <a:t> </a:t>
            </a:r>
            <a:r>
              <a:rPr lang="en-US" sz="2204" spc="22" dirty="0" err="1">
                <a:solidFill>
                  <a:srgbClr val="1A3B29"/>
                </a:solidFill>
                <a:latin typeface="Open Sauce"/>
                <a:ea typeface="Open Sauce"/>
              </a:rPr>
              <a:t>Bölümlerdeki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sayaçlar</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sayesinde</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su</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tüketiminin</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alansal</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takibi</a:t>
            </a:r>
            <a:r>
              <a:rPr lang="en-US" sz="2204" spc="22" dirty="0">
                <a:solidFill>
                  <a:srgbClr val="1A3B29"/>
                </a:solidFill>
                <a:latin typeface="Open Sauce"/>
                <a:ea typeface="Open Sauce"/>
              </a:rPr>
              <a:t> </a:t>
            </a:r>
            <a:r>
              <a:rPr lang="en-US" sz="2204" spc="22" dirty="0" err="1">
                <a:solidFill>
                  <a:srgbClr val="1A3B29"/>
                </a:solidFill>
                <a:latin typeface="Open Sauce"/>
                <a:ea typeface="Open Sauce"/>
              </a:rPr>
              <a:t>yapılabilmektedir</a:t>
            </a:r>
            <a:r>
              <a:rPr lang="en-US" sz="2204" spc="22" dirty="0">
                <a:solidFill>
                  <a:srgbClr val="1A3B29"/>
                </a:solidFill>
                <a:latin typeface="Open Sauce"/>
                <a:ea typeface="Open Sauce"/>
              </a:rPr>
              <a:t>.</a:t>
            </a:r>
          </a:p>
          <a:p>
            <a:pPr marL="476055" lvl="1" indent="-238027" algn="just">
              <a:lnSpc>
                <a:spcPts val="3086"/>
              </a:lnSpc>
              <a:buFont typeface="Arial"/>
              <a:buChar char="•"/>
            </a:pPr>
            <a:r>
              <a:rPr lang="en-US" sz="2204" spc="22" dirty="0" err="1" smtClean="0">
                <a:solidFill>
                  <a:srgbClr val="1A3B29"/>
                </a:solidFill>
                <a:latin typeface="Open Sauce"/>
              </a:rPr>
              <a:t>Odalarda</a:t>
            </a:r>
            <a:r>
              <a:rPr lang="en-US" sz="2204" spc="22" dirty="0" smtClean="0">
                <a:solidFill>
                  <a:srgbClr val="1A3B29"/>
                </a:solidFill>
                <a:latin typeface="Open Sauce"/>
              </a:rPr>
              <a:t> </a:t>
            </a:r>
            <a:r>
              <a:rPr lang="en-US" sz="2204" spc="22" dirty="0" err="1">
                <a:solidFill>
                  <a:srgbClr val="1A3B29"/>
                </a:solidFill>
                <a:latin typeface="Open Sauce"/>
              </a:rPr>
              <a:t>havlu</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çarşaf</a:t>
            </a:r>
            <a:r>
              <a:rPr lang="en-US" sz="2204" spc="22" dirty="0">
                <a:solidFill>
                  <a:srgbClr val="1A3B29"/>
                </a:solidFill>
                <a:latin typeface="Open Sauce"/>
              </a:rPr>
              <a:t> </a:t>
            </a:r>
            <a:r>
              <a:rPr lang="en-US" sz="2204" spc="22" dirty="0" err="1">
                <a:solidFill>
                  <a:srgbClr val="1A3B29"/>
                </a:solidFill>
                <a:latin typeface="Open Sauce"/>
              </a:rPr>
              <a:t>değişimleri</a:t>
            </a:r>
            <a:r>
              <a:rPr lang="en-US" sz="2204" spc="22" dirty="0">
                <a:solidFill>
                  <a:srgbClr val="1A3B29"/>
                </a:solidFill>
                <a:latin typeface="Open Sauce"/>
              </a:rPr>
              <a:t> </a:t>
            </a:r>
            <a:r>
              <a:rPr lang="en-US" sz="2204" spc="22" dirty="0" err="1">
                <a:solidFill>
                  <a:srgbClr val="1A3B29"/>
                </a:solidFill>
                <a:latin typeface="Open Sauce"/>
              </a:rPr>
              <a:t>misafir</a:t>
            </a:r>
            <a:r>
              <a:rPr lang="en-US" sz="2204" spc="22" dirty="0">
                <a:solidFill>
                  <a:srgbClr val="1A3B29"/>
                </a:solidFill>
                <a:latin typeface="Open Sauce"/>
              </a:rPr>
              <a:t> </a:t>
            </a:r>
            <a:r>
              <a:rPr lang="en-US" sz="2204" spc="22" dirty="0" err="1">
                <a:solidFill>
                  <a:srgbClr val="1A3B29"/>
                </a:solidFill>
                <a:latin typeface="Open Sauce"/>
              </a:rPr>
              <a:t>talepleri</a:t>
            </a:r>
            <a:r>
              <a:rPr lang="en-US" sz="2204" spc="22" dirty="0">
                <a:solidFill>
                  <a:srgbClr val="1A3B29"/>
                </a:solidFill>
                <a:latin typeface="Open Sauce"/>
              </a:rPr>
              <a:t> </a:t>
            </a:r>
            <a:r>
              <a:rPr lang="en-US" sz="2204" spc="22" dirty="0" err="1">
                <a:solidFill>
                  <a:srgbClr val="1A3B29"/>
                </a:solidFill>
                <a:latin typeface="Open Sauce"/>
              </a:rPr>
              <a:t>doğrultusunda</a:t>
            </a:r>
            <a:r>
              <a:rPr lang="en-US" sz="2204" spc="22" dirty="0">
                <a:solidFill>
                  <a:srgbClr val="1A3B29"/>
                </a:solidFill>
                <a:latin typeface="Open Sauce"/>
              </a:rPr>
              <a:t> </a:t>
            </a:r>
            <a:r>
              <a:rPr lang="en-US" sz="2204" spc="22" dirty="0" err="1">
                <a:solidFill>
                  <a:srgbClr val="1A3B29"/>
                </a:solidFill>
                <a:latin typeface="Open Sauce"/>
              </a:rPr>
              <a:t>gerçekleştirilmekte</a:t>
            </a:r>
            <a:r>
              <a:rPr lang="en-US" sz="2204" spc="22" dirty="0">
                <a:solidFill>
                  <a:srgbClr val="1A3B29"/>
                </a:solidFill>
                <a:latin typeface="Open Sauce"/>
              </a:rPr>
              <a:t> </a:t>
            </a:r>
            <a:r>
              <a:rPr lang="en-US" sz="2204" spc="22" dirty="0" err="1">
                <a:solidFill>
                  <a:srgbClr val="1A3B29"/>
                </a:solidFill>
                <a:latin typeface="Open Sauce"/>
              </a:rPr>
              <a:t>ve</a:t>
            </a:r>
            <a:r>
              <a:rPr lang="en-US" sz="2204" spc="22" dirty="0">
                <a:solidFill>
                  <a:srgbClr val="1A3B29"/>
                </a:solidFill>
                <a:latin typeface="Open Sauce"/>
              </a:rPr>
              <a:t> </a:t>
            </a:r>
            <a:r>
              <a:rPr lang="en-US" sz="2204" spc="22" dirty="0" err="1">
                <a:solidFill>
                  <a:srgbClr val="1A3B29"/>
                </a:solidFill>
                <a:latin typeface="Open Sauce"/>
              </a:rPr>
              <a:t>bu</a:t>
            </a:r>
            <a:r>
              <a:rPr lang="en-US" sz="2204" spc="22" dirty="0">
                <a:solidFill>
                  <a:srgbClr val="1A3B29"/>
                </a:solidFill>
                <a:latin typeface="Open Sauce"/>
              </a:rPr>
              <a:t> </a:t>
            </a:r>
            <a:r>
              <a:rPr lang="en-US" sz="2204" spc="22" dirty="0" err="1">
                <a:solidFill>
                  <a:srgbClr val="1A3B29"/>
                </a:solidFill>
                <a:latin typeface="Open Sauce"/>
              </a:rPr>
              <a:t>konuda</a:t>
            </a:r>
            <a:r>
              <a:rPr lang="en-US" sz="2204" spc="22" dirty="0">
                <a:solidFill>
                  <a:srgbClr val="1A3B29"/>
                </a:solidFill>
                <a:latin typeface="Open Sauce"/>
              </a:rPr>
              <a:t> </a:t>
            </a:r>
            <a:r>
              <a:rPr lang="en-US" sz="2204" spc="22" dirty="0" err="1">
                <a:solidFill>
                  <a:srgbClr val="1A3B29"/>
                </a:solidFill>
                <a:latin typeface="Open Sauce"/>
              </a:rPr>
              <a:t>misafirlere</a:t>
            </a:r>
            <a:r>
              <a:rPr lang="en-US" sz="2204" spc="22" dirty="0">
                <a:solidFill>
                  <a:srgbClr val="1A3B29"/>
                </a:solidFill>
                <a:latin typeface="Open Sauce"/>
              </a:rPr>
              <a:t> </a:t>
            </a:r>
            <a:r>
              <a:rPr lang="en-US" sz="2204" spc="22" dirty="0" err="1">
                <a:solidFill>
                  <a:srgbClr val="1A3B29"/>
                </a:solidFill>
                <a:latin typeface="Open Sauce"/>
              </a:rPr>
              <a:t>bilgi</a:t>
            </a:r>
            <a:r>
              <a:rPr lang="en-US" sz="2204" spc="22" dirty="0">
                <a:solidFill>
                  <a:srgbClr val="1A3B29"/>
                </a:solidFill>
                <a:latin typeface="Open Sauce"/>
              </a:rPr>
              <a:t> </a:t>
            </a:r>
            <a:r>
              <a:rPr lang="en-US" sz="2204" spc="22" dirty="0" err="1">
                <a:solidFill>
                  <a:srgbClr val="1A3B29"/>
                </a:solidFill>
                <a:latin typeface="Open Sauce"/>
              </a:rPr>
              <a:t>verilmektedir</a:t>
            </a:r>
            <a:r>
              <a:rPr lang="en-US" sz="2204" spc="22" dirty="0">
                <a:solidFill>
                  <a:srgbClr val="1A3B29"/>
                </a:solidFill>
                <a:latin typeface="Open Sauce"/>
              </a:rPr>
              <a:t>. </a:t>
            </a:r>
            <a:r>
              <a:rPr lang="en-US" sz="2204" spc="22" dirty="0" err="1">
                <a:solidFill>
                  <a:srgbClr val="1A3B29"/>
                </a:solidFill>
                <a:latin typeface="Open Sauce"/>
              </a:rPr>
              <a:t>Misafirin</a:t>
            </a:r>
            <a:r>
              <a:rPr lang="en-US" sz="2204" spc="22" dirty="0">
                <a:solidFill>
                  <a:srgbClr val="1A3B29"/>
                </a:solidFill>
                <a:latin typeface="Open Sauce"/>
              </a:rPr>
              <a:t> </a:t>
            </a:r>
            <a:r>
              <a:rPr lang="en-US" sz="2204" spc="22" dirty="0" err="1">
                <a:solidFill>
                  <a:srgbClr val="1A3B29"/>
                </a:solidFill>
                <a:latin typeface="Open Sauce"/>
              </a:rPr>
              <a:t>talebi</a:t>
            </a:r>
            <a:r>
              <a:rPr lang="en-US" sz="2204" spc="22" dirty="0">
                <a:solidFill>
                  <a:srgbClr val="1A3B29"/>
                </a:solidFill>
                <a:latin typeface="Open Sauce"/>
              </a:rPr>
              <a:t> </a:t>
            </a:r>
            <a:r>
              <a:rPr lang="en-US" sz="2204" spc="22" dirty="0" err="1">
                <a:solidFill>
                  <a:srgbClr val="1A3B29"/>
                </a:solidFill>
                <a:latin typeface="Open Sauce"/>
              </a:rPr>
              <a:t>olmaması</a:t>
            </a:r>
            <a:r>
              <a:rPr lang="en-US" sz="2204" spc="22" dirty="0">
                <a:solidFill>
                  <a:srgbClr val="1A3B29"/>
                </a:solidFill>
                <a:latin typeface="Open Sauce"/>
              </a:rPr>
              <a:t> </a:t>
            </a:r>
            <a:r>
              <a:rPr lang="en-US" sz="2204" spc="22" dirty="0" err="1">
                <a:solidFill>
                  <a:srgbClr val="1A3B29"/>
                </a:solidFill>
                <a:latin typeface="Open Sauce"/>
              </a:rPr>
              <a:t>halinde</a:t>
            </a:r>
            <a:r>
              <a:rPr lang="en-US" sz="2204" spc="22" dirty="0">
                <a:solidFill>
                  <a:srgbClr val="1A3B29"/>
                </a:solidFill>
                <a:latin typeface="Open Sauce"/>
              </a:rPr>
              <a:t> her </a:t>
            </a:r>
            <a:r>
              <a:rPr lang="en-US" sz="2204" spc="22" dirty="0" err="1">
                <a:solidFill>
                  <a:srgbClr val="1A3B29"/>
                </a:solidFill>
                <a:latin typeface="Open Sauce"/>
              </a:rPr>
              <a:t>iki</a:t>
            </a:r>
            <a:r>
              <a:rPr lang="en-US" sz="2204" spc="22" dirty="0">
                <a:solidFill>
                  <a:srgbClr val="1A3B29"/>
                </a:solidFill>
                <a:latin typeface="Open Sauce"/>
              </a:rPr>
              <a:t> </a:t>
            </a:r>
            <a:r>
              <a:rPr lang="en-US" sz="2204" spc="22" dirty="0" err="1">
                <a:solidFill>
                  <a:srgbClr val="1A3B29"/>
                </a:solidFill>
                <a:latin typeface="Open Sauce"/>
              </a:rPr>
              <a:t>günde</a:t>
            </a:r>
            <a:r>
              <a:rPr lang="en-US" sz="2204" spc="22" dirty="0">
                <a:solidFill>
                  <a:srgbClr val="1A3B29"/>
                </a:solidFill>
                <a:latin typeface="Open Sauce"/>
              </a:rPr>
              <a:t> </a:t>
            </a:r>
            <a:r>
              <a:rPr lang="en-US" sz="2204" spc="22" dirty="0" err="1">
                <a:solidFill>
                  <a:srgbClr val="1A3B29"/>
                </a:solidFill>
                <a:latin typeface="Open Sauce"/>
              </a:rPr>
              <a:t>bir</a:t>
            </a:r>
            <a:r>
              <a:rPr lang="en-US" sz="2204" spc="22" dirty="0">
                <a:solidFill>
                  <a:srgbClr val="1A3B29"/>
                </a:solidFill>
                <a:latin typeface="Open Sauce"/>
              </a:rPr>
              <a:t> </a:t>
            </a:r>
            <a:r>
              <a:rPr lang="en-US" sz="2204" spc="22" dirty="0" err="1">
                <a:solidFill>
                  <a:srgbClr val="1A3B29"/>
                </a:solidFill>
                <a:latin typeface="Open Sauce"/>
              </a:rPr>
              <a:t>değişim</a:t>
            </a:r>
            <a:r>
              <a:rPr lang="en-US" sz="2204" spc="22" dirty="0">
                <a:solidFill>
                  <a:srgbClr val="1A3B29"/>
                </a:solidFill>
                <a:latin typeface="Open Sauce"/>
              </a:rPr>
              <a:t> </a:t>
            </a:r>
            <a:r>
              <a:rPr lang="en-US" sz="2204" spc="22" dirty="0" err="1">
                <a:solidFill>
                  <a:srgbClr val="1A3B29"/>
                </a:solidFill>
                <a:latin typeface="Open Sauce"/>
              </a:rPr>
              <a:t>yapılmaktadır</a:t>
            </a:r>
            <a:r>
              <a:rPr lang="en-US" sz="2204" spc="22" dirty="0">
                <a:solidFill>
                  <a:srgbClr val="1A3B29"/>
                </a:solidFill>
                <a:latin typeface="Open Sauce"/>
              </a:rPr>
              <a:t>. </a:t>
            </a:r>
          </a:p>
          <a:p>
            <a:pPr marL="476055" lvl="1" indent="-238027" algn="just">
              <a:lnSpc>
                <a:spcPts val="3086"/>
              </a:lnSpc>
              <a:buFont typeface="Arial"/>
              <a:buChar char="•"/>
            </a:pPr>
            <a:r>
              <a:rPr lang="en-US" sz="2204" spc="22" dirty="0" err="1">
                <a:solidFill>
                  <a:srgbClr val="1A3B29"/>
                </a:solidFill>
                <a:latin typeface="Open Sauce"/>
              </a:rPr>
              <a:t>Tüm</a:t>
            </a:r>
            <a:r>
              <a:rPr lang="en-US" sz="2204" spc="22" dirty="0">
                <a:solidFill>
                  <a:srgbClr val="1A3B29"/>
                </a:solidFill>
                <a:latin typeface="Open Sauce"/>
              </a:rPr>
              <a:t> </a:t>
            </a:r>
            <a:r>
              <a:rPr lang="en-US" sz="2204" spc="22" dirty="0" err="1">
                <a:solidFill>
                  <a:srgbClr val="1A3B29"/>
                </a:solidFill>
                <a:latin typeface="Open Sauce"/>
              </a:rPr>
              <a:t>Mutfaklarımızda</a:t>
            </a:r>
            <a:r>
              <a:rPr lang="en-US" sz="2204" spc="22" dirty="0">
                <a:solidFill>
                  <a:srgbClr val="1A3B29"/>
                </a:solidFill>
                <a:latin typeface="Open Sauce"/>
              </a:rPr>
              <a:t> </a:t>
            </a:r>
            <a:r>
              <a:rPr lang="en-US" sz="2204" spc="22" dirty="0" err="1">
                <a:solidFill>
                  <a:srgbClr val="1A3B29"/>
                </a:solidFill>
                <a:latin typeface="Open Sauce"/>
              </a:rPr>
              <a:t>sebze</a:t>
            </a:r>
            <a:r>
              <a:rPr lang="en-US" sz="2204" spc="22" dirty="0">
                <a:solidFill>
                  <a:srgbClr val="1A3B29"/>
                </a:solidFill>
                <a:latin typeface="Open Sauce"/>
              </a:rPr>
              <a:t> </a:t>
            </a:r>
            <a:r>
              <a:rPr lang="en-US" sz="2204" spc="22" dirty="0" err="1">
                <a:solidFill>
                  <a:srgbClr val="1A3B29"/>
                </a:solidFill>
                <a:latin typeface="Open Sauce"/>
              </a:rPr>
              <a:t>dezenfeksiyonu</a:t>
            </a:r>
            <a:r>
              <a:rPr lang="en-US" sz="2204" spc="22" dirty="0">
                <a:solidFill>
                  <a:srgbClr val="1A3B29"/>
                </a:solidFill>
                <a:latin typeface="Open Sauce"/>
              </a:rPr>
              <a:t> </a:t>
            </a:r>
            <a:r>
              <a:rPr lang="en-US" sz="2204" spc="22" dirty="0" err="1">
                <a:solidFill>
                  <a:srgbClr val="1A3B29"/>
                </a:solidFill>
                <a:latin typeface="Open Sauce"/>
              </a:rPr>
              <a:t>için</a:t>
            </a:r>
            <a:r>
              <a:rPr lang="en-US" sz="2204" spc="22" dirty="0">
                <a:solidFill>
                  <a:srgbClr val="1A3B29"/>
                </a:solidFill>
                <a:latin typeface="Open Sauce"/>
              </a:rPr>
              <a:t> </a:t>
            </a:r>
            <a:r>
              <a:rPr lang="en-US" sz="2204" spc="22" dirty="0" err="1">
                <a:solidFill>
                  <a:srgbClr val="1A3B29"/>
                </a:solidFill>
                <a:latin typeface="Open Sauce"/>
              </a:rPr>
              <a:t>yıkamada</a:t>
            </a:r>
            <a:r>
              <a:rPr lang="en-US" sz="2204" spc="22" dirty="0">
                <a:solidFill>
                  <a:srgbClr val="1A3B29"/>
                </a:solidFill>
                <a:latin typeface="Open Sauce"/>
              </a:rPr>
              <a:t> son </a:t>
            </a:r>
            <a:r>
              <a:rPr lang="en-US" sz="2204" spc="22" dirty="0" err="1">
                <a:solidFill>
                  <a:srgbClr val="1A3B29"/>
                </a:solidFill>
                <a:latin typeface="Open Sauce"/>
              </a:rPr>
              <a:t>durulama</a:t>
            </a:r>
            <a:r>
              <a:rPr lang="en-US" sz="2204" spc="22" dirty="0">
                <a:solidFill>
                  <a:srgbClr val="1A3B29"/>
                </a:solidFill>
                <a:latin typeface="Open Sauce"/>
              </a:rPr>
              <a:t> </a:t>
            </a:r>
            <a:r>
              <a:rPr lang="en-US" sz="2204" spc="22" dirty="0" err="1">
                <a:solidFill>
                  <a:srgbClr val="1A3B29"/>
                </a:solidFill>
                <a:latin typeface="Open Sauce"/>
              </a:rPr>
              <a:t>gerektirmeyen</a:t>
            </a:r>
            <a:r>
              <a:rPr lang="en-US" sz="2204" spc="22" dirty="0">
                <a:solidFill>
                  <a:srgbClr val="1A3B29"/>
                </a:solidFill>
                <a:latin typeface="Open Sauce"/>
              </a:rPr>
              <a:t> </a:t>
            </a:r>
            <a:r>
              <a:rPr lang="en-US" sz="2204" spc="22" dirty="0" err="1">
                <a:solidFill>
                  <a:srgbClr val="1A3B29"/>
                </a:solidFill>
                <a:latin typeface="Open Sauce"/>
              </a:rPr>
              <a:t>ozon</a:t>
            </a:r>
            <a:r>
              <a:rPr lang="en-US" sz="2204" spc="22" dirty="0">
                <a:solidFill>
                  <a:srgbClr val="1A3B29"/>
                </a:solidFill>
                <a:latin typeface="Open Sauce"/>
              </a:rPr>
              <a:t> </a:t>
            </a:r>
            <a:r>
              <a:rPr lang="en-US" sz="2204" spc="22" dirty="0" err="1">
                <a:solidFill>
                  <a:srgbClr val="1A3B29"/>
                </a:solidFill>
                <a:latin typeface="Open Sauce"/>
              </a:rPr>
              <a:t>dezenfeksiyon</a:t>
            </a:r>
            <a:r>
              <a:rPr lang="en-US" sz="2204" spc="22" dirty="0">
                <a:solidFill>
                  <a:srgbClr val="1A3B29"/>
                </a:solidFill>
                <a:latin typeface="Open Sauce"/>
              </a:rPr>
              <a:t> </a:t>
            </a:r>
            <a:r>
              <a:rPr lang="en-US" sz="2204" spc="22" dirty="0" err="1">
                <a:solidFill>
                  <a:srgbClr val="1A3B29"/>
                </a:solidFill>
                <a:latin typeface="Open Sauce"/>
              </a:rPr>
              <a:t>sistemi</a:t>
            </a:r>
            <a:r>
              <a:rPr lang="en-US" sz="2204" spc="22" dirty="0">
                <a:solidFill>
                  <a:srgbClr val="1A3B29"/>
                </a:solidFill>
                <a:latin typeface="Open Sauce"/>
              </a:rPr>
              <a:t> </a:t>
            </a:r>
            <a:r>
              <a:rPr lang="en-US" sz="2204" spc="22" dirty="0" err="1">
                <a:solidFill>
                  <a:srgbClr val="1A3B29"/>
                </a:solidFill>
                <a:latin typeface="Open Sauce"/>
              </a:rPr>
              <a:t>kullanılmaktadır</a:t>
            </a:r>
            <a:r>
              <a:rPr lang="en-US" sz="2204" spc="22" dirty="0">
                <a:solidFill>
                  <a:srgbClr val="1A3B29"/>
                </a:solidFill>
                <a:latin typeface="Open Sauce"/>
              </a:rPr>
              <a:t>.</a:t>
            </a:r>
          </a:p>
          <a:p>
            <a:pPr algn="just">
              <a:lnSpc>
                <a:spcPts val="3086"/>
              </a:lnSpc>
            </a:pPr>
            <a:endParaRPr lang="en-US" sz="2204" spc="22" dirty="0">
              <a:solidFill>
                <a:srgbClr val="1A3B29"/>
              </a:solidFill>
              <a:latin typeface="Open Sauce"/>
            </a:endParaRPr>
          </a:p>
          <a:p>
            <a:pPr algn="just">
              <a:lnSpc>
                <a:spcPts val="3086"/>
              </a:lnSpc>
            </a:pPr>
            <a:endParaRPr lang="en-US" sz="2204" spc="22" dirty="0">
              <a:solidFill>
                <a:srgbClr val="1A3B29"/>
              </a:solidFill>
              <a:latin typeface="Open Sauce"/>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en-US" sz="5600" dirty="0">
                <a:solidFill>
                  <a:srgbClr val="1A3B29"/>
                </a:solidFill>
                <a:latin typeface="Open Sauce Heavy"/>
              </a:rPr>
              <a:t>SU TÜKETİMLERİMİZ</a:t>
            </a:r>
          </a:p>
        </p:txBody>
      </p:sp>
      <p:graphicFrame>
        <p:nvGraphicFramePr>
          <p:cNvPr id="8" name="Grafik 7">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409811596"/>
              </p:ext>
            </p:extLst>
          </p:nvPr>
        </p:nvGraphicFramePr>
        <p:xfrm>
          <a:off x="1007096" y="3127276"/>
          <a:ext cx="8280920" cy="51125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k 9">
            <a:extLst>
              <a:ext uri="{FF2B5EF4-FFF2-40B4-BE49-F238E27FC236}">
                <a16:creationId xmlns:a16="http://schemas.microsoft.com/office/drawing/2014/main" id="{AD19E211-112E-4428-A66D-1950BE6BC574}"/>
              </a:ext>
            </a:extLst>
          </p:cNvPr>
          <p:cNvGraphicFramePr>
            <a:graphicFrameLocks/>
          </p:cNvGraphicFramePr>
          <p:nvPr>
            <p:extLst>
              <p:ext uri="{D42A27DB-BD31-4B8C-83A1-F6EECF244321}">
                <p14:modId xmlns:p14="http://schemas.microsoft.com/office/powerpoint/2010/main" val="3503260506"/>
              </p:ext>
            </p:extLst>
          </p:nvPr>
        </p:nvGraphicFramePr>
        <p:xfrm>
          <a:off x="9792072" y="3136801"/>
          <a:ext cx="8136904" cy="5103043"/>
        </p:xfrm>
        <a:graphic>
          <a:graphicData uri="http://schemas.openxmlformats.org/drawingml/2006/chart">
            <c:chart xmlns:c="http://schemas.openxmlformats.org/drawingml/2006/chart" xmlns:r="http://schemas.openxmlformats.org/officeDocument/2006/relationships" r:id="rId3"/>
          </a:graphicData>
        </a:graphic>
      </p:graphicFrame>
      <p:pic>
        <p:nvPicPr>
          <p:cNvPr id="12"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68135" y="1361534"/>
            <a:ext cx="13351730" cy="857250"/>
          </a:xfrm>
          <a:prstGeom prst="rect">
            <a:avLst/>
          </a:prstGeom>
        </p:spPr>
        <p:txBody>
          <a:bodyPr lIns="0" tIns="0" rIns="0" bIns="0" rtlCol="0" anchor="t">
            <a:spAutoFit/>
          </a:bodyPr>
          <a:lstStyle/>
          <a:p>
            <a:pPr algn="ctr">
              <a:lnSpc>
                <a:spcPts val="6720"/>
              </a:lnSpc>
            </a:pPr>
            <a:r>
              <a:rPr lang="tr-TR" sz="5600" dirty="0" smtClean="0">
                <a:solidFill>
                  <a:srgbClr val="1A3B29"/>
                </a:solidFill>
                <a:latin typeface="Open Sauce Heavy"/>
              </a:rPr>
              <a:t>LNG</a:t>
            </a:r>
            <a:r>
              <a:rPr lang="en-US" sz="5600" dirty="0" smtClean="0">
                <a:solidFill>
                  <a:srgbClr val="1A3B29"/>
                </a:solidFill>
                <a:latin typeface="Open Sauce Heavy"/>
              </a:rPr>
              <a:t> </a:t>
            </a:r>
            <a:r>
              <a:rPr lang="en-US" sz="5600" dirty="0">
                <a:solidFill>
                  <a:srgbClr val="1A3B29"/>
                </a:solidFill>
                <a:latin typeface="Open Sauce Heavy"/>
              </a:rPr>
              <a:t>TÜKETİMLERİMİZ</a:t>
            </a:r>
          </a:p>
        </p:txBody>
      </p:sp>
      <p:pic>
        <p:nvPicPr>
          <p:cNvPr id="12"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graphicFrame>
        <p:nvGraphicFramePr>
          <p:cNvPr id="7" name="Grafik 6">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899284966"/>
              </p:ext>
            </p:extLst>
          </p:nvPr>
        </p:nvGraphicFramePr>
        <p:xfrm>
          <a:off x="1223120" y="3127276"/>
          <a:ext cx="8280920" cy="5112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ik 10">
            <a:extLst>
              <a:ext uri="{FF2B5EF4-FFF2-40B4-BE49-F238E27FC236}">
                <a16:creationId xmlns:a16="http://schemas.microsoft.com/office/drawing/2014/main" id="{B068DBC1-4D98-451D-BD7A-F4623B303560}"/>
              </a:ext>
            </a:extLst>
          </p:cNvPr>
          <p:cNvGraphicFramePr>
            <a:graphicFrameLocks/>
          </p:cNvGraphicFramePr>
          <p:nvPr>
            <p:extLst>
              <p:ext uri="{D42A27DB-BD31-4B8C-83A1-F6EECF244321}">
                <p14:modId xmlns:p14="http://schemas.microsoft.com/office/powerpoint/2010/main" val="171012915"/>
              </p:ext>
            </p:extLst>
          </p:nvPr>
        </p:nvGraphicFramePr>
        <p:xfrm>
          <a:off x="9720064" y="3127277"/>
          <a:ext cx="7784902" cy="51125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54470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Toplu Taşıma</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73663" y="3415308"/>
            <a:ext cx="14761640" cy="974626"/>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Tesisimizde personel servisi bulunmaktadır. Personelimizi toplu taşımaya teşvik ederek karbon ayak izini azaltmaktayız.</a:t>
            </a:r>
            <a:endParaRPr lang="en-US" sz="2704" spc="27" dirty="0">
              <a:solidFill>
                <a:srgbClr val="1A3B29"/>
              </a:solidFill>
              <a:latin typeface="Open Sauce"/>
            </a:endParaRPr>
          </a:p>
        </p:txBody>
      </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1552" y="4783460"/>
            <a:ext cx="7056784" cy="4961801"/>
          </a:xfrm>
          <a:prstGeom prst="rect">
            <a:avLst/>
          </a:prstGeom>
        </p:spPr>
      </p:pic>
    </p:spTree>
    <p:extLst>
      <p:ext uri="{BB962C8B-B14F-4D97-AF65-F5344CB8AC3E}">
        <p14:creationId xmlns:p14="http://schemas.microsoft.com/office/powerpoint/2010/main" val="1986830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Vizyonumuz &amp; Misyonumuz</a:t>
            </a:r>
          </a:p>
        </p:txBody>
      </p:sp>
      <p:grpSp>
        <p:nvGrpSpPr>
          <p:cNvPr id="3" name="Group 3"/>
          <p:cNvGrpSpPr/>
          <p:nvPr/>
        </p:nvGrpSpPr>
        <p:grpSpPr>
          <a:xfrm>
            <a:off x="2627707" y="3172359"/>
            <a:ext cx="5141525" cy="5423823"/>
            <a:chOff x="0" y="0"/>
            <a:chExt cx="6855367" cy="7231764"/>
          </a:xfrm>
        </p:grpSpPr>
        <p:sp>
          <p:nvSpPr>
            <p:cNvPr id="4" name="TextBox 4"/>
            <p:cNvSpPr txBox="1"/>
            <p:nvPr/>
          </p:nvSpPr>
          <p:spPr>
            <a:xfrm>
              <a:off x="0" y="-66675"/>
              <a:ext cx="6855367"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VİZYONUMUZ</a:t>
              </a:r>
            </a:p>
          </p:txBody>
        </p:sp>
        <p:sp>
          <p:nvSpPr>
            <p:cNvPr id="5" name="TextBox 5"/>
            <p:cNvSpPr txBox="1"/>
            <p:nvPr/>
          </p:nvSpPr>
          <p:spPr>
            <a:xfrm>
              <a:off x="0" y="1479511"/>
              <a:ext cx="6855367" cy="57522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Sürekli gelişme anlayışı içinde müşterilerimizin ihtiyaç ve beklentilerini karşılamak, güçlü ve güvenilir bir kuruluş     olmak ana ilkemizdir.</a:t>
              </a:r>
            </a:p>
            <a:p>
              <a:pPr>
                <a:lnSpc>
                  <a:spcPts val="2659"/>
                </a:lnSpc>
              </a:pPr>
              <a:r>
                <a:rPr lang="en-US" sz="1899" spc="37">
                  <a:solidFill>
                    <a:srgbClr val="1A3B29"/>
                  </a:solidFill>
                  <a:latin typeface="Open Sauce"/>
                </a:rPr>
                <a:t>Kalite ve hizmette müşteri memnuniyetini sağlamak ve kalitemizi iyileştirmek konusunda tüm çalışanlarımız sorumludur. Müşteri memnuniyeti en önemli işimizdir.</a:t>
              </a:r>
            </a:p>
            <a:p>
              <a:pPr>
                <a:lnSpc>
                  <a:spcPts val="2659"/>
                </a:lnSpc>
              </a:pPr>
              <a:r>
                <a:rPr lang="en-US" sz="1899" spc="37">
                  <a:solidFill>
                    <a:srgbClr val="1A3B29"/>
                  </a:solidFill>
                  <a:latin typeface="Open Sauce"/>
                </a:rPr>
                <a:t>Markamızı global düzeyde tercih edilen ve büyüyen otel zinciri haline getirmek ana hedefimizdir.</a:t>
              </a:r>
            </a:p>
            <a:p>
              <a:pPr>
                <a:lnSpc>
                  <a:spcPts val="2659"/>
                </a:lnSpc>
              </a:pPr>
              <a:r>
                <a:rPr lang="en-US" sz="1899" spc="37">
                  <a:solidFill>
                    <a:srgbClr val="1A3B29"/>
                  </a:solidFill>
                  <a:latin typeface="Open Sauce"/>
                </a:rPr>
                <a:t> </a:t>
              </a:r>
            </a:p>
            <a:p>
              <a:pPr>
                <a:lnSpc>
                  <a:spcPts val="2660"/>
                </a:lnSpc>
              </a:pPr>
              <a:endParaRPr lang="en-US" sz="1899" spc="37">
                <a:solidFill>
                  <a:srgbClr val="1A3B29"/>
                </a:solidFill>
                <a:latin typeface="Open Sauce"/>
              </a:endParaRPr>
            </a:p>
          </p:txBody>
        </p:sp>
        <p:sp>
          <p:nvSpPr>
            <p:cNvPr id="6" name="AutoShape 6"/>
            <p:cNvSpPr/>
            <p:nvPr/>
          </p:nvSpPr>
          <p:spPr>
            <a:xfrm>
              <a:off x="0" y="1087475"/>
              <a:ext cx="6855367" cy="0"/>
            </a:xfrm>
            <a:prstGeom prst="line">
              <a:avLst/>
            </a:prstGeom>
            <a:ln w="63500" cap="rnd">
              <a:solidFill>
                <a:srgbClr val="266041"/>
              </a:solidFill>
              <a:prstDash val="solid"/>
              <a:headEnd type="none" w="sm" len="sm"/>
              <a:tailEnd type="none" w="sm" len="sm"/>
            </a:ln>
          </p:spPr>
        </p:sp>
      </p:grpSp>
      <p:grpSp>
        <p:nvGrpSpPr>
          <p:cNvPr id="7" name="Group 7"/>
          <p:cNvGrpSpPr/>
          <p:nvPr/>
        </p:nvGrpSpPr>
        <p:grpSpPr>
          <a:xfrm>
            <a:off x="9774134" y="3172359"/>
            <a:ext cx="4897424" cy="4423698"/>
            <a:chOff x="0" y="0"/>
            <a:chExt cx="6529898" cy="5898264"/>
          </a:xfrm>
        </p:grpSpPr>
        <p:sp>
          <p:nvSpPr>
            <p:cNvPr id="8" name="TextBox 8"/>
            <p:cNvSpPr txBox="1"/>
            <p:nvPr/>
          </p:nvSpPr>
          <p:spPr>
            <a:xfrm>
              <a:off x="0" y="-66675"/>
              <a:ext cx="6529898" cy="795655"/>
            </a:xfrm>
            <a:prstGeom prst="rect">
              <a:avLst/>
            </a:prstGeom>
          </p:spPr>
          <p:txBody>
            <a:bodyPr lIns="0" tIns="0" rIns="0" bIns="0" rtlCol="0" anchor="t">
              <a:spAutoFit/>
            </a:bodyPr>
            <a:lstStyle/>
            <a:p>
              <a:pPr>
                <a:lnSpc>
                  <a:spcPts val="5040"/>
                </a:lnSpc>
              </a:pPr>
              <a:r>
                <a:rPr lang="en-US" sz="3600">
                  <a:solidFill>
                    <a:srgbClr val="1A3B29"/>
                  </a:solidFill>
                  <a:latin typeface="Open Sauce Semi-Bold"/>
                </a:rPr>
                <a:t>MİSYONUMUZ</a:t>
              </a:r>
            </a:p>
          </p:txBody>
        </p:sp>
        <p:sp>
          <p:nvSpPr>
            <p:cNvPr id="9" name="TextBox 9"/>
            <p:cNvSpPr txBox="1"/>
            <p:nvPr/>
          </p:nvSpPr>
          <p:spPr>
            <a:xfrm>
              <a:off x="0" y="1479511"/>
              <a:ext cx="6529898" cy="4418753"/>
            </a:xfrm>
            <a:prstGeom prst="rect">
              <a:avLst/>
            </a:prstGeom>
          </p:spPr>
          <p:txBody>
            <a:bodyPr lIns="0" tIns="0" rIns="0" bIns="0" rtlCol="0" anchor="t">
              <a:spAutoFit/>
            </a:bodyPr>
            <a:lstStyle/>
            <a:p>
              <a:pPr>
                <a:lnSpc>
                  <a:spcPts val="2659"/>
                </a:lnSpc>
              </a:pPr>
              <a:r>
                <a:rPr lang="en-US" sz="1899" spc="37">
                  <a:solidFill>
                    <a:srgbClr val="1A3B29"/>
                  </a:solidFill>
                  <a:latin typeface="Open Sauce"/>
                </a:rPr>
                <a:t>Otelimiz sektöründe dünya çapında bilinir, tercih edilir, tavsiye edilir, misafirlerine, çalışanlarına, iş ortaklarına ve çevresine güven veren, hizmet kalitesini gün geçtikçe geliştirip mükemmelleştiren, bulunduğu yöre ekonomisine ve topluma değer katarak büyüyen bir kurum olmayı misyon olarak belirlemiştir.</a:t>
              </a:r>
            </a:p>
            <a:p>
              <a:pPr>
                <a:lnSpc>
                  <a:spcPts val="2660"/>
                </a:lnSpc>
              </a:pPr>
              <a:endParaRPr lang="en-US" sz="1899" spc="37">
                <a:solidFill>
                  <a:srgbClr val="1A3B29"/>
                </a:solidFill>
                <a:latin typeface="Open Sauce"/>
              </a:endParaRPr>
            </a:p>
          </p:txBody>
        </p:sp>
        <p:sp>
          <p:nvSpPr>
            <p:cNvPr id="10" name="AutoShape 10"/>
            <p:cNvSpPr/>
            <p:nvPr/>
          </p:nvSpPr>
          <p:spPr>
            <a:xfrm>
              <a:off x="0" y="1087475"/>
              <a:ext cx="6529898" cy="0"/>
            </a:xfrm>
            <a:prstGeom prst="line">
              <a:avLst/>
            </a:prstGeom>
            <a:ln w="63500" cap="rnd">
              <a:solidFill>
                <a:srgbClr val="266041"/>
              </a:solidFill>
              <a:prstDash val="solid"/>
              <a:headEnd type="none" w="sm" len="sm"/>
              <a:tailEnd type="none" w="sm" len="sm"/>
            </a:ln>
          </p:spPr>
        </p:sp>
      </p:grpSp>
      <p:pic>
        <p:nvPicPr>
          <p:cNvPr id="13"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725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Etkinlikler</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73662" y="3194360"/>
            <a:ext cx="13995074" cy="974626"/>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Mini </a:t>
            </a:r>
            <a:r>
              <a:rPr lang="tr-TR" sz="2704" spc="27" dirty="0">
                <a:solidFill>
                  <a:srgbClr val="1A3B29"/>
                </a:solidFill>
                <a:latin typeface="Open Sauce"/>
              </a:rPr>
              <a:t>C</a:t>
            </a:r>
            <a:r>
              <a:rPr lang="tr-TR" sz="2704" spc="27" dirty="0" smtClean="0">
                <a:solidFill>
                  <a:srgbClr val="1A3B29"/>
                </a:solidFill>
                <a:latin typeface="Open Sauce"/>
              </a:rPr>
              <a:t>lub’ teki çocuk misafirlerde farkındalık yaratmak amacıyla 5 haziran Dünya Çevre Günü’ </a:t>
            </a:r>
            <a:r>
              <a:rPr lang="tr-TR" sz="2704" spc="27" dirty="0" err="1" smtClean="0">
                <a:solidFill>
                  <a:srgbClr val="1A3B29"/>
                </a:solidFill>
                <a:latin typeface="Open Sauce"/>
              </a:rPr>
              <a:t>nde</a:t>
            </a:r>
            <a:r>
              <a:rPr lang="tr-TR" sz="2704" spc="27" dirty="0" smtClean="0">
                <a:solidFill>
                  <a:srgbClr val="1A3B29"/>
                </a:solidFill>
                <a:latin typeface="Open Sauce"/>
              </a:rPr>
              <a:t> boyama </a:t>
            </a:r>
            <a:r>
              <a:rPr lang="tr-TR" sz="2704" spc="27" dirty="0">
                <a:solidFill>
                  <a:srgbClr val="1A3B29"/>
                </a:solidFill>
                <a:latin typeface="Open Sauce"/>
              </a:rPr>
              <a:t>e</a:t>
            </a:r>
            <a:r>
              <a:rPr lang="tr-TR" sz="2704" spc="27" dirty="0" smtClean="0">
                <a:solidFill>
                  <a:srgbClr val="1A3B29"/>
                </a:solidFill>
                <a:latin typeface="Open Sauce"/>
              </a:rPr>
              <a:t>tkinliği yapılmıştır.</a:t>
            </a:r>
            <a:endParaRPr lang="en-US" sz="2704" spc="27" dirty="0">
              <a:solidFill>
                <a:srgbClr val="1A3B29"/>
              </a:solidFill>
              <a:latin typeface="Open Sauce"/>
            </a:endParaRPr>
          </a:p>
        </p:txBody>
      </p:sp>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73174" y="5585525"/>
            <a:ext cx="4453567" cy="3340176"/>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25629" y="5007968"/>
            <a:ext cx="3386900" cy="4455636"/>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3581" y="5000059"/>
            <a:ext cx="3347659" cy="4463545"/>
          </a:xfrm>
          <a:prstGeom prst="rect">
            <a:avLst/>
          </a:prstGeom>
        </p:spPr>
      </p:pic>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526" y="5007968"/>
            <a:ext cx="3341727" cy="4455636"/>
          </a:xfrm>
          <a:prstGeom prst="rect">
            <a:avLst/>
          </a:prstGeom>
        </p:spPr>
      </p:pic>
    </p:spTree>
    <p:extLst>
      <p:ext uri="{BB962C8B-B14F-4D97-AF65-F5344CB8AC3E}">
        <p14:creationId xmlns:p14="http://schemas.microsoft.com/office/powerpoint/2010/main" val="3118232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2" y="1959401"/>
            <a:ext cx="16282659" cy="859210"/>
          </a:xfrm>
          <a:prstGeom prst="rect">
            <a:avLst/>
          </a:prstGeom>
        </p:spPr>
        <p:txBody>
          <a:bodyPr wrap="square" lIns="0" tIns="0" rIns="0" bIns="0" rtlCol="0" anchor="t">
            <a:spAutoFit/>
          </a:bodyPr>
          <a:lstStyle/>
          <a:p>
            <a:pPr>
              <a:lnSpc>
                <a:spcPts val="6720"/>
              </a:lnSpc>
            </a:pPr>
            <a:r>
              <a:rPr lang="tr-TR" sz="5600" dirty="0" smtClean="0">
                <a:solidFill>
                  <a:srgbClr val="1A3B29"/>
                </a:solidFill>
                <a:latin typeface="Open Sauce Heavy"/>
              </a:rPr>
              <a:t>Dezavantajlı Misafirlere Yönelik Uygulamalar</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06533" y="3108922"/>
            <a:ext cx="15098521" cy="1906227"/>
          </a:xfrm>
          <a:prstGeom prst="rect">
            <a:avLst/>
          </a:prstGeom>
        </p:spPr>
        <p:txBody>
          <a:bodyPr wrap="square" lIns="0" tIns="0" rIns="0" bIns="0" rtlCol="0" anchor="t">
            <a:spAutoFit/>
          </a:bodyPr>
          <a:lstStyle/>
          <a:p>
            <a:pPr>
              <a:lnSpc>
                <a:spcPts val="3786"/>
              </a:lnSpc>
            </a:pPr>
            <a:r>
              <a:rPr lang="tr-TR" sz="2700" spc="27" dirty="0" smtClean="0">
                <a:solidFill>
                  <a:srgbClr val="1A3B29"/>
                </a:solidFill>
                <a:latin typeface="Open Sauce"/>
              </a:rPr>
              <a:t>Tesisimizde engelli misafirlere uygun donanımda odalar, genel alanlarda tuvaletler, tekerlekli sandalye kullanımını kolaylaştırmak için rampalar, havuz kullanımı için havuz asansörü, plaj kullanımı için plaj sandalyesi mevcuttur. Acil durumlarda misafirlerimize öncelikli olarak halkla ilişkiler ve ön büro departmanlarımız tarafından yardım edilir. </a:t>
            </a:r>
            <a:endParaRPr lang="en-US" sz="2700" spc="27" dirty="0">
              <a:solidFill>
                <a:srgbClr val="1A3B29"/>
              </a:solidFill>
              <a:latin typeface="Open Sauce"/>
            </a:endParaRPr>
          </a:p>
        </p:txBody>
      </p:sp>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4066" y="5503541"/>
            <a:ext cx="1897316" cy="4063863"/>
          </a:xfrm>
          <a:prstGeom prst="rect">
            <a:avLst/>
          </a:prstGeom>
        </p:spPr>
      </p:pic>
      <p:pic>
        <p:nvPicPr>
          <p:cNvPr id="16" name="Resi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7136" y="5503542"/>
            <a:ext cx="1897316" cy="4063863"/>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1382" y="5503541"/>
            <a:ext cx="1897316" cy="4063863"/>
          </a:xfrm>
          <a:prstGeom prst="rect">
            <a:avLst/>
          </a:prstGeom>
        </p:spPr>
      </p:pic>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2180" y="5503540"/>
            <a:ext cx="1931082" cy="4052097"/>
          </a:xfrm>
          <a:prstGeom prst="rect">
            <a:avLst/>
          </a:prstGeom>
        </p:spPr>
      </p:pic>
      <p:pic>
        <p:nvPicPr>
          <p:cNvPr id="20" name="Resim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8664" y="5503541"/>
            <a:ext cx="1897316" cy="4063863"/>
          </a:xfrm>
          <a:prstGeom prst="rect">
            <a:avLst/>
          </a:prstGeom>
        </p:spPr>
      </p:pic>
      <p:pic>
        <p:nvPicPr>
          <p:cNvPr id="21" name="Resim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62390" y="5522167"/>
            <a:ext cx="3186908" cy="4033469"/>
          </a:xfrm>
          <a:prstGeom prst="rect">
            <a:avLst/>
          </a:prstGeom>
        </p:spPr>
      </p:pic>
      <p:pic>
        <p:nvPicPr>
          <p:cNvPr id="22" name="Resim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110" y="5522168"/>
            <a:ext cx="3062062" cy="4045236"/>
          </a:xfrm>
          <a:prstGeom prst="rect">
            <a:avLst/>
          </a:prstGeom>
        </p:spPr>
      </p:pic>
    </p:spTree>
    <p:extLst>
      <p:ext uri="{BB962C8B-B14F-4D97-AF65-F5344CB8AC3E}">
        <p14:creationId xmlns:p14="http://schemas.microsoft.com/office/powerpoint/2010/main" val="7262408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921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Kültürel</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73663" y="3559324"/>
            <a:ext cx="15098521" cy="974626"/>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Tesisimizde her hafta cuma günü Türk Gecesi düzenlemekteyiz. Türk yemeklerini misafirlerimize tanıtmaktayız. </a:t>
            </a:r>
            <a:endParaRPr lang="en-US" sz="2704" spc="27" dirty="0">
              <a:solidFill>
                <a:srgbClr val="1A3B29"/>
              </a:solidFill>
              <a:latin typeface="Open Sauce"/>
            </a:endParaRPr>
          </a:p>
        </p:txBody>
      </p:sp>
    </p:spTree>
    <p:extLst>
      <p:ext uri="{BB962C8B-B14F-4D97-AF65-F5344CB8AC3E}">
        <p14:creationId xmlns:p14="http://schemas.microsoft.com/office/powerpoint/2010/main" val="4090229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2" y="1959401"/>
            <a:ext cx="14715153" cy="859210"/>
          </a:xfrm>
          <a:prstGeom prst="rect">
            <a:avLst/>
          </a:prstGeom>
        </p:spPr>
        <p:txBody>
          <a:bodyPr wrap="square" lIns="0" tIns="0" rIns="0" bIns="0" rtlCol="0" anchor="t">
            <a:spAutoFit/>
          </a:bodyPr>
          <a:lstStyle/>
          <a:p>
            <a:pPr>
              <a:lnSpc>
                <a:spcPts val="6720"/>
              </a:lnSpc>
            </a:pPr>
            <a:r>
              <a:rPr lang="tr-TR" sz="5600" dirty="0" smtClean="0">
                <a:solidFill>
                  <a:srgbClr val="1A3B29"/>
                </a:solidFill>
                <a:latin typeface="Open Sauce Heavy"/>
              </a:rPr>
              <a:t>Misafir Bilgilendirmeye Yönelik Uygulamalar</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814008" y="3201623"/>
            <a:ext cx="15098521" cy="1461939"/>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Lobi alanında bulunan misafir bilgilendirme yazılarımızla Alanya </a:t>
            </a:r>
            <a:r>
              <a:rPr lang="tr-TR" sz="2704" spc="27" dirty="0">
                <a:solidFill>
                  <a:srgbClr val="1A3B29"/>
                </a:solidFill>
                <a:latin typeface="Open Sauce"/>
              </a:rPr>
              <a:t>yerel, kültürel ve doğal yaşam </a:t>
            </a:r>
            <a:r>
              <a:rPr lang="tr-TR" sz="2704" spc="27" dirty="0" smtClean="0">
                <a:solidFill>
                  <a:srgbClr val="1A3B29"/>
                </a:solidFill>
                <a:latin typeface="Open Sauce"/>
              </a:rPr>
              <a:t>tanıtımını destekliyor; sürdürülebilirlik, enerji ve su tasarrufu, istismar vb. konularda bilgilendirme yapıyoruz. </a:t>
            </a:r>
            <a:endParaRPr lang="en-US" sz="2704" spc="27" dirty="0">
              <a:solidFill>
                <a:srgbClr val="1A3B29"/>
              </a:solidFill>
              <a:latin typeface="Open Sauce"/>
            </a:endParaRPr>
          </a:p>
        </p:txBody>
      </p:sp>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3240" y="5575547"/>
            <a:ext cx="3139938" cy="4186583"/>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9704" y="5575548"/>
            <a:ext cx="5544616" cy="4158462"/>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60846" y="5575549"/>
            <a:ext cx="3118846" cy="4158462"/>
          </a:xfrm>
          <a:prstGeom prst="rect">
            <a:avLst/>
          </a:prstGeom>
        </p:spPr>
      </p:pic>
    </p:spTree>
    <p:extLst>
      <p:ext uri="{BB962C8B-B14F-4D97-AF65-F5344CB8AC3E}">
        <p14:creationId xmlns:p14="http://schemas.microsoft.com/office/powerpoint/2010/main" val="41435495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921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Sürdürülebilir Ürünler</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73663" y="3559324"/>
            <a:ext cx="15098521" cy="444417"/>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Tesisimizde geri dönüşümlü sürdürülebilir ürünlerin kullanımını teşvik ediyoruz.</a:t>
            </a:r>
            <a:endParaRPr lang="en-US" sz="2704" spc="27" dirty="0">
              <a:solidFill>
                <a:srgbClr val="1A3B29"/>
              </a:solidFill>
              <a:latin typeface="Open Sauce"/>
            </a:endParaRPr>
          </a:p>
        </p:txBody>
      </p:sp>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1752" y="4423420"/>
            <a:ext cx="3857625" cy="5143500"/>
          </a:xfrm>
          <a:prstGeom prst="rect">
            <a:avLst/>
          </a:prstGeom>
        </p:spPr>
      </p:pic>
    </p:spTree>
    <p:extLst>
      <p:ext uri="{BB962C8B-B14F-4D97-AF65-F5344CB8AC3E}">
        <p14:creationId xmlns:p14="http://schemas.microsoft.com/office/powerpoint/2010/main" val="2265612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921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Atık Yağların Geri Kazanımı</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1750334" y="3989396"/>
            <a:ext cx="4873385" cy="1461939"/>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2023 yılında 775 kg atık yağı geri dönüştürmek için lisanslı firmalara teslim ettik. </a:t>
            </a:r>
            <a:endParaRPr lang="en-US" sz="2704" spc="27" dirty="0">
              <a:solidFill>
                <a:srgbClr val="1A3B29"/>
              </a:solidFill>
              <a:latin typeface="Open Sauce"/>
            </a:endParaRPr>
          </a:p>
        </p:txBody>
      </p:sp>
      <p:sp>
        <p:nvSpPr>
          <p:cNvPr id="9" name="TextBox 15"/>
          <p:cNvSpPr txBox="1"/>
          <p:nvPr/>
        </p:nvSpPr>
        <p:spPr>
          <a:xfrm>
            <a:off x="10915702" y="3907535"/>
            <a:ext cx="4873385" cy="1461939"/>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2024 yılında 3088 kg atık yağı geri dönüştürmek için lisanslı firmalara teslim ettik. </a:t>
            </a:r>
            <a:endParaRPr lang="en-US" sz="2704" spc="27" dirty="0">
              <a:solidFill>
                <a:srgbClr val="1A3B29"/>
              </a:solidFill>
              <a:latin typeface="Open Sauce"/>
            </a:endParaRPr>
          </a:p>
        </p:txBody>
      </p:sp>
      <p:pic>
        <p:nvPicPr>
          <p:cNvPr id="1028" name="Picture 4" descr="Sıfır Atık Uygulamaları - EMG Çev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951" y="5719564"/>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135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47825"/>
            <a:ext cx="744963" cy="744963"/>
          </a:xfrm>
          <a:custGeom>
            <a:avLst/>
            <a:gdLst/>
            <a:ahLst/>
            <a:cxnLst/>
            <a:rect l="l" t="t" r="r" b="b"/>
            <a:pathLst>
              <a:path w="744963" h="744963">
                <a:moveTo>
                  <a:pt x="0" y="0"/>
                </a:moveTo>
                <a:lnTo>
                  <a:pt x="744963" y="0"/>
                </a:lnTo>
                <a:lnTo>
                  <a:pt x="744963" y="744963"/>
                </a:lnTo>
                <a:lnTo>
                  <a:pt x="0" y="744963"/>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73663" y="1959401"/>
            <a:ext cx="11052590" cy="859210"/>
          </a:xfrm>
          <a:prstGeom prst="rect">
            <a:avLst/>
          </a:prstGeom>
        </p:spPr>
        <p:txBody>
          <a:bodyPr lIns="0" tIns="0" rIns="0" bIns="0" rtlCol="0" anchor="t">
            <a:spAutoFit/>
          </a:bodyPr>
          <a:lstStyle/>
          <a:p>
            <a:pPr>
              <a:lnSpc>
                <a:spcPts val="6720"/>
              </a:lnSpc>
            </a:pPr>
            <a:r>
              <a:rPr lang="tr-TR" sz="5600" dirty="0" smtClean="0">
                <a:solidFill>
                  <a:srgbClr val="1A3B29"/>
                </a:solidFill>
                <a:latin typeface="Open Sauce Heavy"/>
              </a:rPr>
              <a:t>Tehlikeli Atıkların </a:t>
            </a:r>
            <a:r>
              <a:rPr lang="tr-TR" sz="5600" dirty="0" err="1" smtClean="0">
                <a:solidFill>
                  <a:srgbClr val="1A3B29"/>
                </a:solidFill>
                <a:latin typeface="Open Sauce Heavy"/>
              </a:rPr>
              <a:t>Bertarafı</a:t>
            </a:r>
            <a:endParaRPr lang="en-US" sz="5600" dirty="0">
              <a:solidFill>
                <a:srgbClr val="1A3B29"/>
              </a:solidFill>
              <a:latin typeface="Open Sauce Heavy"/>
            </a:endParaRPr>
          </a:p>
        </p:txBody>
      </p:sp>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
        <p:nvSpPr>
          <p:cNvPr id="7" name="TextBox 15"/>
          <p:cNvSpPr txBox="1"/>
          <p:nvPr/>
        </p:nvSpPr>
        <p:spPr>
          <a:xfrm>
            <a:off x="2326398" y="3994620"/>
            <a:ext cx="4009290" cy="1461939"/>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2023 yılında 368 kg tehlikeli atığın </a:t>
            </a:r>
            <a:r>
              <a:rPr lang="tr-TR" sz="2704" spc="27" dirty="0" err="1" smtClean="0">
                <a:solidFill>
                  <a:srgbClr val="1A3B29"/>
                </a:solidFill>
                <a:latin typeface="Open Sauce"/>
              </a:rPr>
              <a:t>bertarafını</a:t>
            </a:r>
            <a:r>
              <a:rPr lang="tr-TR" sz="2704" spc="27" dirty="0" smtClean="0">
                <a:solidFill>
                  <a:srgbClr val="1A3B29"/>
                </a:solidFill>
                <a:latin typeface="Open Sauce"/>
              </a:rPr>
              <a:t> sağladık.</a:t>
            </a:r>
            <a:endParaRPr lang="en-US" sz="2704" spc="27" dirty="0">
              <a:solidFill>
                <a:srgbClr val="1A3B29"/>
              </a:solidFill>
              <a:latin typeface="Open Sauce"/>
            </a:endParaRPr>
          </a:p>
        </p:txBody>
      </p:sp>
      <p:sp>
        <p:nvSpPr>
          <p:cNvPr id="8" name="TextBox 15"/>
          <p:cNvSpPr txBox="1"/>
          <p:nvPr/>
        </p:nvSpPr>
        <p:spPr>
          <a:xfrm>
            <a:off x="11376248" y="3994621"/>
            <a:ext cx="4009290" cy="1461939"/>
          </a:xfrm>
          <a:prstGeom prst="rect">
            <a:avLst/>
          </a:prstGeom>
        </p:spPr>
        <p:txBody>
          <a:bodyPr wrap="square" lIns="0" tIns="0" rIns="0" bIns="0" rtlCol="0" anchor="t">
            <a:spAutoFit/>
          </a:bodyPr>
          <a:lstStyle/>
          <a:p>
            <a:pPr>
              <a:lnSpc>
                <a:spcPts val="3786"/>
              </a:lnSpc>
            </a:pPr>
            <a:r>
              <a:rPr lang="tr-TR" sz="2704" spc="27" dirty="0" smtClean="0">
                <a:solidFill>
                  <a:srgbClr val="1A3B29"/>
                </a:solidFill>
                <a:latin typeface="Open Sauce"/>
              </a:rPr>
              <a:t>2024 yılında 524 kg tehlikeli atığın </a:t>
            </a:r>
            <a:r>
              <a:rPr lang="tr-TR" sz="2704" spc="27" dirty="0" err="1" smtClean="0">
                <a:solidFill>
                  <a:srgbClr val="1A3B29"/>
                </a:solidFill>
                <a:latin typeface="Open Sauce"/>
              </a:rPr>
              <a:t>bertarafını</a:t>
            </a:r>
            <a:r>
              <a:rPr lang="tr-TR" sz="2704" spc="27" dirty="0" smtClean="0">
                <a:solidFill>
                  <a:srgbClr val="1A3B29"/>
                </a:solidFill>
                <a:latin typeface="Open Sauce"/>
              </a:rPr>
              <a:t> sağladık.</a:t>
            </a:r>
            <a:endParaRPr lang="en-US" sz="2704" spc="27" dirty="0">
              <a:solidFill>
                <a:srgbClr val="1A3B29"/>
              </a:solidFill>
              <a:latin typeface="Open Sauce"/>
            </a:endParaRPr>
          </a:p>
        </p:txBody>
      </p:sp>
      <p:pic>
        <p:nvPicPr>
          <p:cNvPr id="2050" name="Picture 2" descr="Atıklar Yağlar Geri Dönüşüme Kazandırılıyor | Sağlıklı Kentler Birliğ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664" y="5719564"/>
            <a:ext cx="4316181"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804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sp>
        <p:nvSpPr>
          <p:cNvPr id="2" name="TextBox 2"/>
          <p:cNvSpPr txBox="1"/>
          <p:nvPr/>
        </p:nvSpPr>
        <p:spPr>
          <a:xfrm>
            <a:off x="1412288" y="3786440"/>
            <a:ext cx="15463424" cy="2295500"/>
          </a:xfrm>
          <a:prstGeom prst="rect">
            <a:avLst/>
          </a:prstGeom>
        </p:spPr>
        <p:txBody>
          <a:bodyPr lIns="0" tIns="0" rIns="0" bIns="0" rtlCol="0" anchor="t">
            <a:spAutoFit/>
          </a:bodyPr>
          <a:lstStyle/>
          <a:p>
            <a:pPr algn="ctr">
              <a:lnSpc>
                <a:spcPts val="4733"/>
              </a:lnSpc>
            </a:pPr>
            <a:r>
              <a:rPr lang="en-US" sz="3380" spc="67" dirty="0" err="1">
                <a:solidFill>
                  <a:srgbClr val="FFFFFF"/>
                </a:solidFill>
                <a:latin typeface="Open Sauce"/>
              </a:rPr>
              <a:t>Misafirlerimizin</a:t>
            </a:r>
            <a:r>
              <a:rPr lang="en-US" sz="3380" spc="67" dirty="0">
                <a:solidFill>
                  <a:srgbClr val="FFFFFF"/>
                </a:solidFill>
                <a:latin typeface="Open Sauce"/>
              </a:rPr>
              <a:t> </a:t>
            </a:r>
            <a:r>
              <a:rPr lang="en-US" sz="3380" spc="67" dirty="0" err="1">
                <a:solidFill>
                  <a:srgbClr val="FFFFFF"/>
                </a:solidFill>
                <a:latin typeface="Open Sauce"/>
              </a:rPr>
              <a:t>otelimize</a:t>
            </a:r>
            <a:r>
              <a:rPr lang="en-US" sz="3380" spc="67" dirty="0">
                <a:solidFill>
                  <a:srgbClr val="FFFFFF"/>
                </a:solidFill>
                <a:latin typeface="Open Sauce"/>
              </a:rPr>
              <a:t> </a:t>
            </a:r>
            <a:r>
              <a:rPr lang="en-US" sz="3380" spc="67" dirty="0" err="1">
                <a:solidFill>
                  <a:srgbClr val="FFFFFF"/>
                </a:solidFill>
                <a:latin typeface="Open Sauce"/>
              </a:rPr>
              <a:t>bıraktığı</a:t>
            </a:r>
            <a:r>
              <a:rPr lang="en-US" sz="3380" spc="67" dirty="0">
                <a:solidFill>
                  <a:srgbClr val="FFFFFF"/>
                </a:solidFill>
                <a:latin typeface="Open Sauce"/>
              </a:rPr>
              <a:t> </a:t>
            </a:r>
            <a:r>
              <a:rPr lang="en-US" sz="3380" spc="67" dirty="0" err="1">
                <a:solidFill>
                  <a:srgbClr val="FFFFFF"/>
                </a:solidFill>
                <a:latin typeface="Open Sauce"/>
              </a:rPr>
              <a:t>eşyaları</a:t>
            </a:r>
            <a:r>
              <a:rPr lang="en-US" sz="3380" spc="67" dirty="0">
                <a:solidFill>
                  <a:srgbClr val="FFFFFF"/>
                </a:solidFill>
                <a:latin typeface="Open Sauce"/>
              </a:rPr>
              <a:t> </a:t>
            </a:r>
            <a:r>
              <a:rPr lang="en-US" sz="3380" spc="67" dirty="0" err="1">
                <a:solidFill>
                  <a:srgbClr val="FFFFFF"/>
                </a:solidFill>
                <a:latin typeface="Open Sauce"/>
              </a:rPr>
              <a:t>geri</a:t>
            </a:r>
            <a:r>
              <a:rPr lang="en-US" sz="3380" spc="67" dirty="0">
                <a:solidFill>
                  <a:srgbClr val="FFFFFF"/>
                </a:solidFill>
                <a:latin typeface="Open Sauce"/>
              </a:rPr>
              <a:t> </a:t>
            </a:r>
            <a:r>
              <a:rPr lang="en-US" sz="3380" spc="67" dirty="0" err="1">
                <a:solidFill>
                  <a:srgbClr val="FFFFFF"/>
                </a:solidFill>
                <a:latin typeface="Open Sauce"/>
              </a:rPr>
              <a:t>dönüş</a:t>
            </a:r>
            <a:r>
              <a:rPr lang="en-US" sz="3380" spc="67" dirty="0">
                <a:solidFill>
                  <a:srgbClr val="FFFFFF"/>
                </a:solidFill>
                <a:latin typeface="Open Sauce"/>
              </a:rPr>
              <a:t> </a:t>
            </a:r>
            <a:r>
              <a:rPr lang="en-US" sz="3380" spc="67" dirty="0" err="1">
                <a:solidFill>
                  <a:srgbClr val="FFFFFF"/>
                </a:solidFill>
                <a:latin typeface="Open Sauce"/>
              </a:rPr>
              <a:t>yapma</a:t>
            </a:r>
            <a:r>
              <a:rPr lang="en-US" sz="3380" spc="67" dirty="0">
                <a:solidFill>
                  <a:srgbClr val="FFFFFF"/>
                </a:solidFill>
                <a:latin typeface="Open Sauce"/>
              </a:rPr>
              <a:t> </a:t>
            </a:r>
            <a:r>
              <a:rPr lang="en-US" sz="3380" spc="67" dirty="0" err="1">
                <a:solidFill>
                  <a:srgbClr val="FFFFFF"/>
                </a:solidFill>
                <a:latin typeface="Open Sauce"/>
              </a:rPr>
              <a:t>ihtimallerine</a:t>
            </a:r>
            <a:r>
              <a:rPr lang="en-US" sz="3380" spc="67" dirty="0">
                <a:solidFill>
                  <a:srgbClr val="FFFFFF"/>
                </a:solidFill>
                <a:latin typeface="Open Sauce"/>
              </a:rPr>
              <a:t> </a:t>
            </a:r>
            <a:r>
              <a:rPr lang="en-US" sz="3380" spc="67" dirty="0" err="1">
                <a:solidFill>
                  <a:srgbClr val="FFFFFF"/>
                </a:solidFill>
                <a:latin typeface="Open Sauce"/>
              </a:rPr>
              <a:t>karşın</a:t>
            </a:r>
            <a:r>
              <a:rPr lang="en-US" sz="3380" spc="67" dirty="0">
                <a:solidFill>
                  <a:srgbClr val="FFFFFF"/>
                </a:solidFill>
                <a:latin typeface="Open Sauce"/>
              </a:rPr>
              <a:t> 6 ay </a:t>
            </a:r>
            <a:r>
              <a:rPr lang="en-US" sz="3380" spc="67" dirty="0" err="1">
                <a:solidFill>
                  <a:srgbClr val="FFFFFF"/>
                </a:solidFill>
                <a:latin typeface="Open Sauce"/>
              </a:rPr>
              <a:t>süresince</a:t>
            </a:r>
            <a:r>
              <a:rPr lang="en-US" sz="3380" spc="67" dirty="0">
                <a:solidFill>
                  <a:srgbClr val="FFFFFF"/>
                </a:solidFill>
                <a:latin typeface="Open Sauce"/>
              </a:rPr>
              <a:t> </a:t>
            </a:r>
            <a:r>
              <a:rPr lang="en-US" sz="3380" spc="67" dirty="0" err="1">
                <a:solidFill>
                  <a:srgbClr val="FFFFFF"/>
                </a:solidFill>
                <a:latin typeface="Open Sauce"/>
              </a:rPr>
              <a:t>muhafaza</a:t>
            </a:r>
            <a:r>
              <a:rPr lang="en-US" sz="3380" spc="67" dirty="0">
                <a:solidFill>
                  <a:srgbClr val="FFFFFF"/>
                </a:solidFill>
                <a:latin typeface="Open Sauce"/>
              </a:rPr>
              <a:t> </a:t>
            </a:r>
            <a:r>
              <a:rPr lang="en-US" sz="3380" spc="67" dirty="0" err="1">
                <a:solidFill>
                  <a:srgbClr val="FFFFFF"/>
                </a:solidFill>
                <a:latin typeface="Open Sauce"/>
              </a:rPr>
              <a:t>ediyoruz</a:t>
            </a:r>
            <a:r>
              <a:rPr lang="en-US" sz="3380" spc="67" dirty="0">
                <a:solidFill>
                  <a:srgbClr val="FFFFFF"/>
                </a:solidFill>
                <a:latin typeface="Open Sauce"/>
              </a:rPr>
              <a:t>. Bu </a:t>
            </a:r>
            <a:r>
              <a:rPr lang="en-US" sz="3380" spc="67" dirty="0" err="1">
                <a:solidFill>
                  <a:srgbClr val="FFFFFF"/>
                </a:solidFill>
                <a:latin typeface="Open Sauce"/>
              </a:rPr>
              <a:t>süre</a:t>
            </a:r>
            <a:r>
              <a:rPr lang="en-US" sz="3380" spc="67" dirty="0">
                <a:solidFill>
                  <a:srgbClr val="FFFFFF"/>
                </a:solidFill>
                <a:latin typeface="Open Sauce"/>
              </a:rPr>
              <a:t> </a:t>
            </a:r>
            <a:r>
              <a:rPr lang="en-US" sz="3380" spc="67" dirty="0" err="1">
                <a:solidFill>
                  <a:srgbClr val="FFFFFF"/>
                </a:solidFill>
                <a:latin typeface="Open Sauce"/>
              </a:rPr>
              <a:t>içerisinde</a:t>
            </a:r>
            <a:r>
              <a:rPr lang="en-US" sz="3380" spc="67" dirty="0">
                <a:solidFill>
                  <a:srgbClr val="FFFFFF"/>
                </a:solidFill>
                <a:latin typeface="Open Sauce"/>
              </a:rPr>
              <a:t> </a:t>
            </a:r>
            <a:r>
              <a:rPr lang="en-US" sz="3380" spc="67" dirty="0" err="1">
                <a:solidFill>
                  <a:srgbClr val="FFFFFF"/>
                </a:solidFill>
                <a:latin typeface="Open Sauce"/>
              </a:rPr>
              <a:t>dönüş</a:t>
            </a:r>
            <a:r>
              <a:rPr lang="en-US" sz="3380" spc="67" dirty="0">
                <a:solidFill>
                  <a:srgbClr val="FFFFFF"/>
                </a:solidFill>
                <a:latin typeface="Open Sauce"/>
              </a:rPr>
              <a:t> </a:t>
            </a:r>
            <a:r>
              <a:rPr lang="en-US" sz="3380" spc="67" dirty="0" err="1">
                <a:solidFill>
                  <a:srgbClr val="FFFFFF"/>
                </a:solidFill>
                <a:latin typeface="Open Sauce"/>
              </a:rPr>
              <a:t>yapmamaları</a:t>
            </a:r>
            <a:r>
              <a:rPr lang="en-US" sz="3380" spc="67" dirty="0">
                <a:solidFill>
                  <a:srgbClr val="FFFFFF"/>
                </a:solidFill>
                <a:latin typeface="Open Sauce"/>
              </a:rPr>
              <a:t> </a:t>
            </a:r>
            <a:r>
              <a:rPr lang="en-US" sz="3380" spc="67" dirty="0" err="1">
                <a:solidFill>
                  <a:srgbClr val="FFFFFF"/>
                </a:solidFill>
                <a:latin typeface="Open Sauce"/>
              </a:rPr>
              <a:t>durumunda</a:t>
            </a:r>
            <a:r>
              <a:rPr lang="en-US" sz="3380" spc="67" dirty="0">
                <a:solidFill>
                  <a:srgbClr val="FFFFFF"/>
                </a:solidFill>
                <a:latin typeface="Open Sauce"/>
              </a:rPr>
              <a:t> </a:t>
            </a:r>
            <a:r>
              <a:rPr lang="en-US" sz="3380" spc="67" dirty="0" err="1">
                <a:solidFill>
                  <a:srgbClr val="FFFFFF"/>
                </a:solidFill>
                <a:latin typeface="Open Sauce"/>
              </a:rPr>
              <a:t>geri</a:t>
            </a:r>
            <a:r>
              <a:rPr lang="en-US" sz="3380" spc="67" dirty="0">
                <a:solidFill>
                  <a:srgbClr val="FFFFFF"/>
                </a:solidFill>
                <a:latin typeface="Open Sauce"/>
              </a:rPr>
              <a:t> </a:t>
            </a:r>
            <a:r>
              <a:rPr lang="en-US" sz="3380" spc="67" dirty="0" err="1" smtClean="0">
                <a:solidFill>
                  <a:srgbClr val="FFFFFF"/>
                </a:solidFill>
                <a:latin typeface="Open Sauce"/>
              </a:rPr>
              <a:t>dönüşü</a:t>
            </a:r>
            <a:r>
              <a:rPr lang="tr-TR" sz="3380" spc="67" smtClean="0">
                <a:solidFill>
                  <a:srgbClr val="FFFFFF"/>
                </a:solidFill>
                <a:latin typeface="Open Sauce"/>
              </a:rPr>
              <a:t>m</a:t>
            </a:r>
            <a:r>
              <a:rPr lang="en-US" sz="3380" spc="67" smtClean="0">
                <a:solidFill>
                  <a:srgbClr val="FFFFFF"/>
                </a:solidFill>
                <a:latin typeface="Open Sauce"/>
              </a:rPr>
              <a:t>e </a:t>
            </a:r>
            <a:r>
              <a:rPr lang="en-US" sz="3380" spc="67" dirty="0" err="1">
                <a:solidFill>
                  <a:srgbClr val="FFFFFF"/>
                </a:solidFill>
                <a:latin typeface="Open Sauce"/>
              </a:rPr>
              <a:t>göndermekteyiz</a:t>
            </a:r>
            <a:r>
              <a:rPr lang="en-US" sz="3380" spc="67" dirty="0">
                <a:solidFill>
                  <a:srgbClr val="FFFFFF"/>
                </a:solidFill>
                <a:latin typeface="Open Sauce"/>
              </a:rPr>
              <a:t>.</a:t>
            </a:r>
          </a:p>
          <a:p>
            <a:pPr>
              <a:lnSpc>
                <a:spcPts val="3753"/>
              </a:lnSpc>
            </a:pPr>
            <a:endParaRPr lang="en-US" sz="3380" spc="67" dirty="0">
              <a:solidFill>
                <a:srgbClr val="FFFFFF"/>
              </a:solidFill>
              <a:latin typeface="Open Sauce"/>
            </a:endParaRPr>
          </a:p>
        </p:txBody>
      </p:sp>
      <p:pic>
        <p:nvPicPr>
          <p:cNvPr id="4"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19175"/>
            <a:ext cx="10618250" cy="857250"/>
          </a:xfrm>
          <a:prstGeom prst="rect">
            <a:avLst/>
          </a:prstGeom>
        </p:spPr>
        <p:txBody>
          <a:bodyPr lIns="0" tIns="0" rIns="0" bIns="0" rtlCol="0" anchor="t">
            <a:spAutoFit/>
          </a:bodyPr>
          <a:lstStyle/>
          <a:p>
            <a:pPr>
              <a:lnSpc>
                <a:spcPts val="6720"/>
              </a:lnSpc>
            </a:pPr>
            <a:r>
              <a:rPr lang="en-US" sz="5600">
                <a:solidFill>
                  <a:srgbClr val="000000"/>
                </a:solidFill>
                <a:latin typeface="Open Sauce Heavy"/>
              </a:rPr>
              <a:t>Misafir Memnuniyeti</a:t>
            </a:r>
          </a:p>
        </p:txBody>
      </p:sp>
      <p:graphicFrame>
        <p:nvGraphicFramePr>
          <p:cNvPr id="16" name="Tablo 15"/>
          <p:cNvGraphicFramePr>
            <a:graphicFrameLocks noGrp="1"/>
          </p:cNvGraphicFramePr>
          <p:nvPr>
            <p:extLst>
              <p:ext uri="{D42A27DB-BD31-4B8C-83A1-F6EECF244321}">
                <p14:modId xmlns:p14="http://schemas.microsoft.com/office/powerpoint/2010/main" val="2744518709"/>
              </p:ext>
            </p:extLst>
          </p:nvPr>
        </p:nvGraphicFramePr>
        <p:xfrm>
          <a:off x="2663280" y="2381250"/>
          <a:ext cx="12865544" cy="6261672"/>
        </p:xfrm>
        <a:graphic>
          <a:graphicData uri="http://schemas.openxmlformats.org/drawingml/2006/table">
            <a:tbl>
              <a:tblPr/>
              <a:tblGrid>
                <a:gridCol w="2944354">
                  <a:extLst>
                    <a:ext uri="{9D8B030D-6E8A-4147-A177-3AD203B41FA5}">
                      <a16:colId xmlns:a16="http://schemas.microsoft.com/office/drawing/2014/main" val="2988507012"/>
                    </a:ext>
                  </a:extLst>
                </a:gridCol>
                <a:gridCol w="1984238">
                  <a:extLst>
                    <a:ext uri="{9D8B030D-6E8A-4147-A177-3AD203B41FA5}">
                      <a16:colId xmlns:a16="http://schemas.microsoft.com/office/drawing/2014/main" val="500717382"/>
                    </a:ext>
                  </a:extLst>
                </a:gridCol>
                <a:gridCol w="1984238">
                  <a:extLst>
                    <a:ext uri="{9D8B030D-6E8A-4147-A177-3AD203B41FA5}">
                      <a16:colId xmlns:a16="http://schemas.microsoft.com/office/drawing/2014/main" val="2595952567"/>
                    </a:ext>
                  </a:extLst>
                </a:gridCol>
                <a:gridCol w="1984238">
                  <a:extLst>
                    <a:ext uri="{9D8B030D-6E8A-4147-A177-3AD203B41FA5}">
                      <a16:colId xmlns:a16="http://schemas.microsoft.com/office/drawing/2014/main" val="1234692173"/>
                    </a:ext>
                  </a:extLst>
                </a:gridCol>
                <a:gridCol w="1984238">
                  <a:extLst>
                    <a:ext uri="{9D8B030D-6E8A-4147-A177-3AD203B41FA5}">
                      <a16:colId xmlns:a16="http://schemas.microsoft.com/office/drawing/2014/main" val="1231974492"/>
                    </a:ext>
                  </a:extLst>
                </a:gridCol>
                <a:gridCol w="1984238">
                  <a:extLst>
                    <a:ext uri="{9D8B030D-6E8A-4147-A177-3AD203B41FA5}">
                      <a16:colId xmlns:a16="http://schemas.microsoft.com/office/drawing/2014/main" val="2596031548"/>
                    </a:ext>
                  </a:extLst>
                </a:gridCol>
              </a:tblGrid>
              <a:tr h="1065656">
                <a:tc>
                  <a:txBody>
                    <a:bodyPr/>
                    <a:lstStyle/>
                    <a:p>
                      <a:pPr algn="l" fontAlgn="b"/>
                      <a:r>
                        <a:rPr lang="tr-TR" sz="2800" b="1" i="0" u="none" strike="noStrike">
                          <a:solidFill>
                            <a:srgbClr val="000000"/>
                          </a:solidFill>
                          <a:effectLst/>
                          <a:latin typeface="Calibri" panose="020B0604020202020204" charset="0"/>
                        </a:rPr>
                        <a:t> </a:t>
                      </a:r>
                      <a:endParaRPr lang="tr-TR" sz="2800" b="0" i="0" u="none" strike="noStrike">
                        <a:solidFill>
                          <a:srgbClr val="000000"/>
                        </a:solidFill>
                        <a:effectLst/>
                        <a:latin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algn="ctr" fontAlgn="ctr"/>
                      <a:r>
                        <a:rPr lang="tr-TR" sz="2800" b="1" i="0" u="none" strike="noStrike" dirty="0">
                          <a:solidFill>
                            <a:srgbClr val="000000"/>
                          </a:solidFill>
                          <a:effectLst/>
                          <a:latin typeface="Calibri" panose="020B0604020202020204" charset="0"/>
                        </a:rPr>
                        <a:t>SOSYAL MEDYA DURUM TAKİP FORMU</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91261749"/>
                  </a:ext>
                </a:extLst>
              </a:tr>
              <a:tr h="295389">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dirty="0">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dirty="0">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1" i="0" u="none" strike="noStrike">
                          <a:solidFill>
                            <a:srgbClr val="000000"/>
                          </a:solidFill>
                          <a:effectLst/>
                          <a:latin typeface="Calibri" panose="020B060402020202020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3586939"/>
                  </a:ext>
                </a:extLst>
              </a:tr>
              <a:tr h="523084">
                <a:tc>
                  <a:txBody>
                    <a:bodyPr/>
                    <a:lstStyle/>
                    <a:p>
                      <a:pPr algn="ctr" fontAlgn="ctr"/>
                      <a:r>
                        <a:rPr lang="tr-TR" sz="2800" b="1" i="0" u="none" strike="noStrike">
                          <a:solidFill>
                            <a:srgbClr val="000000"/>
                          </a:solidFill>
                          <a:effectLst/>
                          <a:latin typeface="Calibri" panose="020B0604020202020204" charset="0"/>
                        </a:rPr>
                        <a:t>Web sayfaları</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Yorum Sayısı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Yüzde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dirty="0">
                          <a:solidFill>
                            <a:srgbClr val="000000"/>
                          </a:solidFill>
                          <a:effectLst/>
                          <a:latin typeface="Calibri" panose="020B0604020202020204" charset="0"/>
                        </a:rPr>
                        <a:t>Puan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İyi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tr-TR" sz="2800" b="1" i="0" u="none" strike="noStrike">
                          <a:solidFill>
                            <a:srgbClr val="000000"/>
                          </a:solidFill>
                          <a:effectLst/>
                          <a:latin typeface="Calibri" panose="020B0604020202020204" charset="0"/>
                        </a:rPr>
                        <a:t>Kötü</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741007256"/>
                  </a:ext>
                </a:extLst>
              </a:tr>
              <a:tr h="707702">
                <a:tc>
                  <a:txBody>
                    <a:bodyPr/>
                    <a:lstStyle/>
                    <a:p>
                      <a:pPr algn="l" fontAlgn="ctr"/>
                      <a:r>
                        <a:rPr lang="tr-TR" sz="2800" b="1" i="1" u="none" strike="noStrike" dirty="0">
                          <a:solidFill>
                            <a:srgbClr val="000000"/>
                          </a:solidFill>
                          <a:effectLst/>
                          <a:latin typeface="Calibri" panose="020B0604020202020204" charset="0"/>
                        </a:rPr>
                        <a:t>HOLIDAY-CHECK.DE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1116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5,3 /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907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209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569707"/>
                  </a:ext>
                </a:extLst>
              </a:tr>
              <a:tr h="707702">
                <a:tc>
                  <a:txBody>
                    <a:bodyPr/>
                    <a:lstStyle/>
                    <a:p>
                      <a:pPr algn="l" fontAlgn="ctr"/>
                      <a:r>
                        <a:rPr lang="tr-TR" sz="2800" b="1" i="1" u="none" strike="noStrike" dirty="0">
                          <a:solidFill>
                            <a:srgbClr val="000000"/>
                          </a:solidFill>
                          <a:effectLst/>
                          <a:latin typeface="Calibri" panose="020B0604020202020204" charset="0"/>
                        </a:rPr>
                        <a:t>GOOGLE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2586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4,2 /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2266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320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0411615"/>
                  </a:ext>
                </a:extLst>
              </a:tr>
              <a:tr h="707702">
                <a:tc>
                  <a:txBody>
                    <a:bodyPr/>
                    <a:lstStyle/>
                    <a:p>
                      <a:pPr algn="l" fontAlgn="ctr"/>
                      <a:r>
                        <a:rPr lang="tr-TR" sz="2800" b="1" i="1" u="none" strike="noStrike">
                          <a:solidFill>
                            <a:srgbClr val="000000"/>
                          </a:solidFill>
                          <a:effectLst/>
                          <a:latin typeface="Calibri" panose="020B0604020202020204" charset="0"/>
                        </a:rPr>
                        <a:t>OTELPUAN.COM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901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8,8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98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7895409"/>
                  </a:ext>
                </a:extLst>
              </a:tr>
              <a:tr h="707702">
                <a:tc>
                  <a:txBody>
                    <a:bodyPr/>
                    <a:lstStyle/>
                    <a:p>
                      <a:pPr algn="l" fontAlgn="ctr"/>
                      <a:r>
                        <a:rPr lang="tr-TR" sz="2800" b="1" i="1" u="none" strike="noStrike">
                          <a:solidFill>
                            <a:srgbClr val="000000"/>
                          </a:solidFill>
                          <a:effectLst/>
                          <a:latin typeface="Calibri" panose="020B0604020202020204" charset="0"/>
                        </a:rPr>
                        <a:t>TRIPADVİSOR.COM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1444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4,0 /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1291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153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7397339"/>
                  </a:ext>
                </a:extLst>
              </a:tr>
              <a:tr h="707702">
                <a:tc>
                  <a:txBody>
                    <a:bodyPr/>
                    <a:lstStyle/>
                    <a:p>
                      <a:pPr algn="l" fontAlgn="ctr"/>
                      <a:r>
                        <a:rPr lang="tr-TR" sz="2800" b="1" i="1" u="none" strike="noStrike">
                          <a:solidFill>
                            <a:srgbClr val="000000"/>
                          </a:solidFill>
                          <a:effectLst/>
                          <a:latin typeface="Calibri" panose="020B0604020202020204" charset="0"/>
                        </a:rPr>
                        <a:t>ZOOVER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7,0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a:solidFill>
                            <a:srgbClr val="000000"/>
                          </a:solidFill>
                          <a:effectLst/>
                          <a:latin typeface="Calibri" panose="020B060402020202020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0508235"/>
                  </a:ext>
                </a:extLst>
              </a:tr>
              <a:tr h="707702">
                <a:tc>
                  <a:txBody>
                    <a:bodyPr/>
                    <a:lstStyle/>
                    <a:p>
                      <a:pPr algn="l" fontAlgn="ctr"/>
                      <a:r>
                        <a:rPr lang="tr-TR" sz="2800" b="1" i="1" u="none" strike="noStrike" dirty="0">
                          <a:solidFill>
                            <a:srgbClr val="000000"/>
                          </a:solidFill>
                          <a:effectLst/>
                          <a:latin typeface="Calibri" panose="020B0604020202020204" charset="0"/>
                        </a:rPr>
                        <a:t>BOOKİNG.COM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8,3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2800" b="0" i="0" u="none" strike="noStrike" dirty="0">
                          <a:solidFill>
                            <a:srgbClr val="000000"/>
                          </a:solidFill>
                          <a:effectLst/>
                          <a:latin typeface="Calibri" panose="020B0604020202020204" charset="0"/>
                        </a:rPr>
                        <a:t>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9541858"/>
                  </a:ext>
                </a:extLst>
              </a:tr>
            </a:tbl>
          </a:graphicData>
        </a:graphic>
      </p:graphicFrame>
      <p:pic>
        <p:nvPicPr>
          <p:cNvPr id="17" name="Resi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5679" y="2523966"/>
            <a:ext cx="2240269" cy="626743"/>
          </a:xfrm>
          <a:prstGeom prst="rect">
            <a:avLst/>
          </a:prstGeom>
        </p:spPr>
      </p:pic>
      <p:pic>
        <p:nvPicPr>
          <p:cNvPr id="18"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660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585239" y="3445902"/>
            <a:ext cx="3395195" cy="3395195"/>
          </a:xfrm>
          <a:prstGeom prst="rect">
            <a:avLst/>
          </a:prstGeom>
        </p:spPr>
      </p:pic>
      <p:sp>
        <p:nvSpPr>
          <p:cNvPr id="3" name="TextBox 3"/>
          <p:cNvSpPr txBox="1"/>
          <p:nvPr/>
        </p:nvSpPr>
        <p:spPr>
          <a:xfrm>
            <a:off x="4265623" y="4534217"/>
            <a:ext cx="2034426" cy="1094740"/>
          </a:xfrm>
          <a:prstGeom prst="rect">
            <a:avLst/>
          </a:prstGeom>
        </p:spPr>
        <p:txBody>
          <a:bodyPr lIns="0" tIns="0" rIns="0" bIns="0" rtlCol="0" anchor="t">
            <a:spAutoFit/>
          </a:bodyPr>
          <a:lstStyle/>
          <a:p>
            <a:pPr algn="ctr">
              <a:lnSpc>
                <a:spcPts val="8960"/>
              </a:lnSpc>
            </a:pPr>
            <a:r>
              <a:rPr lang="en-US" sz="6400">
                <a:solidFill>
                  <a:srgbClr val="FFFFFF"/>
                </a:solidFill>
                <a:latin typeface="Open Sauce Heavy"/>
              </a:rPr>
              <a:t>94%</a:t>
            </a:r>
          </a:p>
        </p:txBody>
      </p:sp>
      <p:sp>
        <p:nvSpPr>
          <p:cNvPr id="4" name="TextBox 4"/>
          <p:cNvSpPr txBox="1"/>
          <p:nvPr/>
        </p:nvSpPr>
        <p:spPr>
          <a:xfrm>
            <a:off x="1889847" y="6919832"/>
            <a:ext cx="6785978" cy="670560"/>
          </a:xfrm>
          <a:prstGeom prst="rect">
            <a:avLst/>
          </a:prstGeom>
        </p:spPr>
        <p:txBody>
          <a:bodyPr lIns="0" tIns="0" rIns="0" bIns="0" rtlCol="0" anchor="t">
            <a:spAutoFit/>
          </a:bodyPr>
          <a:lstStyle/>
          <a:p>
            <a:pPr>
              <a:lnSpc>
                <a:spcPts val="5460"/>
              </a:lnSpc>
            </a:pPr>
            <a:r>
              <a:rPr lang="en-US" sz="4200">
                <a:solidFill>
                  <a:srgbClr val="FFFFFF"/>
                </a:solidFill>
                <a:latin typeface="Open Sauce Semi-Bold"/>
              </a:rPr>
              <a:t>Yerel Tedarikçi Oranımız</a:t>
            </a:r>
          </a:p>
        </p:txBody>
      </p:sp>
      <p:sp>
        <p:nvSpPr>
          <p:cNvPr id="5" name="TextBox 5"/>
          <p:cNvSpPr txBox="1"/>
          <p:nvPr/>
        </p:nvSpPr>
        <p:spPr>
          <a:xfrm>
            <a:off x="9971168" y="2420222"/>
            <a:ext cx="6785978" cy="7155805"/>
          </a:xfrm>
          <a:prstGeom prst="rect">
            <a:avLst/>
          </a:prstGeom>
        </p:spPr>
        <p:txBody>
          <a:bodyPr lIns="0" tIns="0" rIns="0" bIns="0" rtlCol="0" anchor="t">
            <a:spAutoFit/>
          </a:bodyPr>
          <a:lstStyle/>
          <a:p>
            <a:pPr algn="just">
              <a:lnSpc>
                <a:spcPts val="3120"/>
              </a:lnSpc>
            </a:pPr>
            <a:r>
              <a:rPr lang="en-US" sz="2400" dirty="0" err="1">
                <a:solidFill>
                  <a:srgbClr val="FFFFFF"/>
                </a:solidFill>
                <a:latin typeface="Open Sauce Semi-Bold"/>
              </a:rPr>
              <a:t>Sorumlu</a:t>
            </a:r>
            <a:r>
              <a:rPr lang="en-US" sz="2400" dirty="0">
                <a:solidFill>
                  <a:srgbClr val="FFFFFF"/>
                </a:solidFill>
                <a:latin typeface="Open Sauce Semi-Bold"/>
              </a:rPr>
              <a:t> satın alma </a:t>
            </a:r>
            <a:r>
              <a:rPr lang="en-US" sz="2400" dirty="0" err="1">
                <a:solidFill>
                  <a:srgbClr val="FFFFFF"/>
                </a:solidFill>
                <a:latin typeface="Open Sauce Semi-Bold"/>
              </a:rPr>
              <a:t>uygulamalarımızın</a:t>
            </a:r>
            <a:r>
              <a:rPr lang="en-US" sz="2400" dirty="0">
                <a:solidFill>
                  <a:srgbClr val="FFFFFF"/>
                </a:solidFill>
                <a:latin typeface="Open Sauce Semi-Bold"/>
              </a:rPr>
              <a:t> </a:t>
            </a:r>
            <a:r>
              <a:rPr lang="en-US" sz="2400" dirty="0" err="1">
                <a:solidFill>
                  <a:srgbClr val="FFFFFF"/>
                </a:solidFill>
                <a:latin typeface="Open Sauce Semi-Bold"/>
              </a:rPr>
              <a:t>bir</a:t>
            </a:r>
            <a:r>
              <a:rPr lang="en-US" sz="2400" dirty="0">
                <a:solidFill>
                  <a:srgbClr val="FFFFFF"/>
                </a:solidFill>
                <a:latin typeface="Open Sauce Semi-Bold"/>
              </a:rPr>
              <a:t> </a:t>
            </a:r>
            <a:r>
              <a:rPr lang="en-US" sz="2400" dirty="0" err="1">
                <a:solidFill>
                  <a:srgbClr val="FFFFFF"/>
                </a:solidFill>
                <a:latin typeface="Open Sauce Semi-Bold"/>
              </a:rPr>
              <a:t>parçası</a:t>
            </a:r>
            <a:r>
              <a:rPr lang="en-US" sz="2400" dirty="0">
                <a:solidFill>
                  <a:srgbClr val="FFFFFF"/>
                </a:solidFill>
                <a:latin typeface="Open Sauce Semi-Bold"/>
              </a:rPr>
              <a:t> </a:t>
            </a:r>
            <a:r>
              <a:rPr lang="en-US" sz="2400" dirty="0" err="1">
                <a:solidFill>
                  <a:srgbClr val="FFFFFF"/>
                </a:solidFill>
                <a:latin typeface="Open Sauce Semi-Bold"/>
              </a:rPr>
              <a:t>olarak</a:t>
            </a:r>
            <a:r>
              <a:rPr lang="en-US" sz="2400" dirty="0">
                <a:solidFill>
                  <a:srgbClr val="FFFFFF"/>
                </a:solidFill>
                <a:latin typeface="Open Sauce Semi-Bold"/>
              </a:rPr>
              <a:t> </a:t>
            </a:r>
            <a:r>
              <a:rPr lang="en-US" sz="2400" dirty="0" err="1">
                <a:solidFill>
                  <a:srgbClr val="FFFFFF"/>
                </a:solidFill>
                <a:latin typeface="Open Sauce Semi-Bold"/>
              </a:rPr>
              <a:t>Tedarikçi</a:t>
            </a:r>
            <a:r>
              <a:rPr lang="en-US" sz="2400" dirty="0">
                <a:solidFill>
                  <a:srgbClr val="FFFFFF"/>
                </a:solidFill>
                <a:latin typeface="Open Sauce Semi-Bold"/>
              </a:rPr>
              <a:t> </a:t>
            </a:r>
            <a:r>
              <a:rPr lang="en-US" sz="2400" dirty="0" err="1">
                <a:solidFill>
                  <a:srgbClr val="FFFFFF"/>
                </a:solidFill>
                <a:latin typeface="Open Sauce Semi-Bold"/>
              </a:rPr>
              <a:t>Yönetimi</a:t>
            </a:r>
            <a:r>
              <a:rPr lang="en-US" sz="2400" dirty="0">
                <a:solidFill>
                  <a:srgbClr val="FFFFFF"/>
                </a:solidFill>
                <a:latin typeface="Open Sauce Semi-Bold"/>
              </a:rPr>
              <a:t> </a:t>
            </a:r>
            <a:r>
              <a:rPr lang="en-US" sz="2400" dirty="0" err="1">
                <a:solidFill>
                  <a:srgbClr val="FFFFFF"/>
                </a:solidFill>
                <a:latin typeface="Open Sauce Semi-Bold"/>
              </a:rPr>
              <a:t>kapsamında</a:t>
            </a:r>
            <a:r>
              <a:rPr lang="en-US" sz="2400" dirty="0">
                <a:solidFill>
                  <a:srgbClr val="FFFFFF"/>
                </a:solidFill>
                <a:latin typeface="Open Sauce Semi-Bold"/>
              </a:rPr>
              <a:t>, </a:t>
            </a:r>
            <a:r>
              <a:rPr lang="en-US" sz="2400" dirty="0" err="1">
                <a:solidFill>
                  <a:srgbClr val="FFFFFF"/>
                </a:solidFill>
                <a:latin typeface="Open Sauce Semi-Bold"/>
              </a:rPr>
              <a:t>hammadde</a:t>
            </a:r>
            <a:r>
              <a:rPr lang="en-US" sz="2400" dirty="0">
                <a:solidFill>
                  <a:srgbClr val="FFFFFF"/>
                </a:solidFill>
                <a:latin typeface="Open Sauce Semi-Bold"/>
              </a:rPr>
              <a:t> </a:t>
            </a:r>
            <a:r>
              <a:rPr lang="en-US" sz="2400" dirty="0" err="1">
                <a:solidFill>
                  <a:srgbClr val="FFFFFF"/>
                </a:solidFill>
                <a:latin typeface="Open Sauce Semi-Bold"/>
              </a:rPr>
              <a:t>tedariki</a:t>
            </a:r>
            <a:r>
              <a:rPr lang="en-US" sz="2400" dirty="0">
                <a:solidFill>
                  <a:srgbClr val="FFFFFF"/>
                </a:solidFill>
                <a:latin typeface="Open Sauce Semi-Bold"/>
              </a:rPr>
              <a:t> </a:t>
            </a:r>
            <a:r>
              <a:rPr lang="en-US" sz="2400" dirty="0" err="1">
                <a:solidFill>
                  <a:srgbClr val="FFFFFF"/>
                </a:solidFill>
                <a:latin typeface="Open Sauce Semi-Bold"/>
              </a:rPr>
              <a:t>gerçekleştirdiğimiz</a:t>
            </a:r>
            <a:r>
              <a:rPr lang="en-US" sz="2400" dirty="0">
                <a:solidFill>
                  <a:srgbClr val="FFFFFF"/>
                </a:solidFill>
                <a:latin typeface="Open Sauce Semi-Bold"/>
              </a:rPr>
              <a:t> </a:t>
            </a:r>
            <a:r>
              <a:rPr lang="en-US" sz="2400" dirty="0" err="1">
                <a:solidFill>
                  <a:srgbClr val="FFFFFF"/>
                </a:solidFill>
                <a:latin typeface="Open Sauce Semi-Bold"/>
              </a:rPr>
              <a:t>firmalar</a:t>
            </a:r>
            <a:r>
              <a:rPr lang="en-US" sz="2400" dirty="0">
                <a:solidFill>
                  <a:srgbClr val="FFFFFF"/>
                </a:solidFill>
                <a:latin typeface="Open Sauce Semi-Bold"/>
              </a:rPr>
              <a:t>, satın alma, </a:t>
            </a:r>
            <a:r>
              <a:rPr lang="en-US" sz="2400" dirty="0" err="1">
                <a:solidFill>
                  <a:srgbClr val="FFFFFF"/>
                </a:solidFill>
                <a:latin typeface="Open Sauce Semi-Bold"/>
              </a:rPr>
              <a:t>teknik</a:t>
            </a:r>
            <a:r>
              <a:rPr lang="en-US" sz="2400" dirty="0">
                <a:solidFill>
                  <a:srgbClr val="FFFFFF"/>
                </a:solidFill>
                <a:latin typeface="Open Sauce Semi-Bold"/>
              </a:rPr>
              <a:t> </a:t>
            </a:r>
            <a:r>
              <a:rPr lang="en-US" sz="2400" dirty="0" err="1">
                <a:solidFill>
                  <a:srgbClr val="FFFFFF"/>
                </a:solidFill>
                <a:latin typeface="Open Sauce Semi-Bold"/>
              </a:rPr>
              <a:t>ve</a:t>
            </a:r>
            <a:r>
              <a:rPr lang="en-US" sz="2400" dirty="0">
                <a:solidFill>
                  <a:srgbClr val="FFFFFF"/>
                </a:solidFill>
                <a:latin typeface="Open Sauce Semi-Bold"/>
              </a:rPr>
              <a:t> </a:t>
            </a:r>
            <a:r>
              <a:rPr lang="tr-TR" sz="2400" dirty="0" smtClean="0">
                <a:solidFill>
                  <a:srgbClr val="FFFFFF"/>
                </a:solidFill>
                <a:latin typeface="Open Sauce Semi-Bold"/>
              </a:rPr>
              <a:t>kalite </a:t>
            </a:r>
            <a:r>
              <a:rPr lang="en-US" sz="2400" dirty="0" err="1" smtClean="0">
                <a:solidFill>
                  <a:srgbClr val="FFFFFF"/>
                </a:solidFill>
                <a:latin typeface="Open Sauce Semi-Bold"/>
              </a:rPr>
              <a:t>bölümlerimiz</a:t>
            </a:r>
            <a:r>
              <a:rPr lang="en-US" sz="2400" dirty="0" smtClean="0">
                <a:solidFill>
                  <a:srgbClr val="FFFFFF"/>
                </a:solidFill>
                <a:latin typeface="Open Sauce Semi-Bold"/>
              </a:rPr>
              <a:t> </a:t>
            </a:r>
            <a:r>
              <a:rPr lang="en-US" sz="2400" dirty="0" err="1">
                <a:solidFill>
                  <a:srgbClr val="FFFFFF"/>
                </a:solidFill>
                <a:latin typeface="Open Sauce Semi-Bold"/>
              </a:rPr>
              <a:t>tarafından</a:t>
            </a:r>
            <a:r>
              <a:rPr lang="en-US" sz="2400" dirty="0">
                <a:solidFill>
                  <a:srgbClr val="FFFFFF"/>
                </a:solidFill>
                <a:latin typeface="Open Sauce Semi-Bold"/>
              </a:rPr>
              <a:t> </a:t>
            </a:r>
            <a:r>
              <a:rPr lang="en-US" sz="2400" dirty="0" err="1">
                <a:solidFill>
                  <a:srgbClr val="FFFFFF"/>
                </a:solidFill>
                <a:latin typeface="Open Sauce Semi-Bold"/>
              </a:rPr>
              <a:t>değerlendiriliyor</a:t>
            </a:r>
            <a:r>
              <a:rPr lang="en-US" sz="2400" dirty="0">
                <a:solidFill>
                  <a:srgbClr val="FFFFFF"/>
                </a:solidFill>
                <a:latin typeface="Open Sauce Semi-Bold"/>
              </a:rPr>
              <a:t>. </a:t>
            </a:r>
            <a:r>
              <a:rPr lang="en-US" sz="2400" dirty="0" err="1">
                <a:solidFill>
                  <a:srgbClr val="FFFFFF"/>
                </a:solidFill>
                <a:latin typeface="Open Sauce Semi-Bold"/>
              </a:rPr>
              <a:t>Tüm</a:t>
            </a:r>
            <a:r>
              <a:rPr lang="en-US" sz="2400" dirty="0">
                <a:solidFill>
                  <a:srgbClr val="FFFFFF"/>
                </a:solidFill>
                <a:latin typeface="Open Sauce Semi-Bold"/>
              </a:rPr>
              <a:t> </a:t>
            </a:r>
            <a:r>
              <a:rPr lang="en-US" sz="2400" dirty="0" err="1">
                <a:solidFill>
                  <a:srgbClr val="FFFFFF"/>
                </a:solidFill>
                <a:latin typeface="Open Sauce Semi-Bold"/>
              </a:rPr>
              <a:t>yasal</a:t>
            </a:r>
            <a:r>
              <a:rPr lang="en-US" sz="2400" dirty="0">
                <a:solidFill>
                  <a:srgbClr val="FFFFFF"/>
                </a:solidFill>
                <a:latin typeface="Open Sauce Semi-Bold"/>
              </a:rPr>
              <a:t> </a:t>
            </a:r>
            <a:r>
              <a:rPr lang="en-US" sz="2400" dirty="0" err="1">
                <a:solidFill>
                  <a:srgbClr val="FFFFFF"/>
                </a:solidFill>
                <a:latin typeface="Open Sauce Semi-Bold"/>
              </a:rPr>
              <a:t>düzenlemelere</a:t>
            </a:r>
            <a:r>
              <a:rPr lang="en-US" sz="2400" dirty="0">
                <a:solidFill>
                  <a:srgbClr val="FFFFFF"/>
                </a:solidFill>
                <a:latin typeface="Open Sauce Semi-Bold"/>
              </a:rPr>
              <a:t> </a:t>
            </a:r>
            <a:r>
              <a:rPr lang="en-US" sz="2400" dirty="0" err="1">
                <a:solidFill>
                  <a:srgbClr val="FFFFFF"/>
                </a:solidFill>
                <a:latin typeface="Open Sauce Semi-Bold"/>
              </a:rPr>
              <a:t>uyum</a:t>
            </a:r>
            <a:r>
              <a:rPr lang="en-US" sz="2400" dirty="0">
                <a:solidFill>
                  <a:srgbClr val="FFFFFF"/>
                </a:solidFill>
                <a:latin typeface="Open Sauce Semi-Bold"/>
              </a:rPr>
              <a:t> </a:t>
            </a:r>
            <a:r>
              <a:rPr lang="en-US" sz="2400" dirty="0" err="1">
                <a:solidFill>
                  <a:srgbClr val="FFFFFF"/>
                </a:solidFill>
                <a:latin typeface="Open Sauce Semi-Bold"/>
              </a:rPr>
              <a:t>gösteren</a:t>
            </a:r>
            <a:r>
              <a:rPr lang="en-US" sz="2400" dirty="0">
                <a:solidFill>
                  <a:srgbClr val="FFFFFF"/>
                </a:solidFill>
                <a:latin typeface="Open Sauce Semi-Bold"/>
              </a:rPr>
              <a:t> </a:t>
            </a:r>
            <a:r>
              <a:rPr lang="en-US" sz="2400" dirty="0" err="1">
                <a:solidFill>
                  <a:srgbClr val="FFFFFF"/>
                </a:solidFill>
                <a:latin typeface="Open Sauce Semi-Bold"/>
              </a:rPr>
              <a:t>tedarikçiler</a:t>
            </a:r>
            <a:r>
              <a:rPr lang="en-US" sz="2400" dirty="0">
                <a:solidFill>
                  <a:srgbClr val="FFFFFF"/>
                </a:solidFill>
                <a:latin typeface="Open Sauce Semi-Bold"/>
              </a:rPr>
              <a:t> </a:t>
            </a:r>
            <a:r>
              <a:rPr lang="en-US" sz="2400" dirty="0" err="1">
                <a:solidFill>
                  <a:srgbClr val="FFFFFF"/>
                </a:solidFill>
                <a:latin typeface="Open Sauce Semi-Bold"/>
              </a:rPr>
              <a:t>ile</a:t>
            </a:r>
            <a:r>
              <a:rPr lang="en-US" sz="2400" dirty="0">
                <a:solidFill>
                  <a:srgbClr val="FFFFFF"/>
                </a:solidFill>
                <a:latin typeface="Open Sauce Semi-Bold"/>
              </a:rPr>
              <a:t> </a:t>
            </a:r>
            <a:r>
              <a:rPr lang="en-US" sz="2400" dirty="0" err="1">
                <a:solidFill>
                  <a:srgbClr val="FFFFFF"/>
                </a:solidFill>
                <a:latin typeface="Open Sauce Semi-Bold"/>
              </a:rPr>
              <a:t>çalışıyoruz</a:t>
            </a:r>
            <a:r>
              <a:rPr lang="en-US" sz="2400" dirty="0">
                <a:solidFill>
                  <a:srgbClr val="FFFFFF"/>
                </a:solidFill>
                <a:latin typeface="Open Sauce Semi-Bold"/>
              </a:rPr>
              <a:t>. </a:t>
            </a:r>
            <a:r>
              <a:rPr lang="en-US" sz="2400" dirty="0" err="1">
                <a:solidFill>
                  <a:srgbClr val="FFFFFF"/>
                </a:solidFill>
                <a:latin typeface="Open Sauce Semi-Bold"/>
              </a:rPr>
              <a:t>Uygulamakta</a:t>
            </a:r>
            <a:r>
              <a:rPr lang="en-US" sz="2400" dirty="0">
                <a:solidFill>
                  <a:srgbClr val="FFFFFF"/>
                </a:solidFill>
                <a:latin typeface="Open Sauce Semi-Bold"/>
              </a:rPr>
              <a:t> </a:t>
            </a:r>
            <a:r>
              <a:rPr lang="en-US" sz="2400" dirty="0" err="1">
                <a:solidFill>
                  <a:srgbClr val="FFFFFF"/>
                </a:solidFill>
                <a:latin typeface="Open Sauce Semi-Bold"/>
              </a:rPr>
              <a:t>olduğumuz</a:t>
            </a:r>
            <a:r>
              <a:rPr lang="en-US" sz="2400" dirty="0">
                <a:solidFill>
                  <a:srgbClr val="FFFFFF"/>
                </a:solidFill>
                <a:latin typeface="Open Sauce Semi-Bold"/>
              </a:rPr>
              <a:t> </a:t>
            </a:r>
            <a:r>
              <a:rPr lang="en-US" sz="2400" dirty="0" err="1">
                <a:solidFill>
                  <a:srgbClr val="FFFFFF"/>
                </a:solidFill>
                <a:latin typeface="Open Sauce Semi-Bold"/>
              </a:rPr>
              <a:t>Kalite</a:t>
            </a:r>
            <a:r>
              <a:rPr lang="en-US" sz="2400" dirty="0">
                <a:solidFill>
                  <a:srgbClr val="FFFFFF"/>
                </a:solidFill>
                <a:latin typeface="Open Sauce Semi-Bold"/>
              </a:rPr>
              <a:t> </a:t>
            </a:r>
            <a:r>
              <a:rPr lang="en-US" sz="2400" dirty="0" err="1">
                <a:solidFill>
                  <a:srgbClr val="FFFFFF"/>
                </a:solidFill>
                <a:latin typeface="Open Sauce Semi-Bold"/>
              </a:rPr>
              <a:t>Yönetim</a:t>
            </a:r>
            <a:r>
              <a:rPr lang="en-US" sz="2400" dirty="0">
                <a:solidFill>
                  <a:srgbClr val="FFFFFF"/>
                </a:solidFill>
                <a:latin typeface="Open Sauce Semi-Bold"/>
              </a:rPr>
              <a:t> </a:t>
            </a:r>
            <a:r>
              <a:rPr lang="en-US" sz="2400" dirty="0" err="1">
                <a:solidFill>
                  <a:srgbClr val="FFFFFF"/>
                </a:solidFill>
                <a:latin typeface="Open Sauce Semi-Bold"/>
              </a:rPr>
              <a:t>Sistemi</a:t>
            </a:r>
            <a:r>
              <a:rPr lang="en-US" sz="2400" dirty="0">
                <a:solidFill>
                  <a:srgbClr val="FFFFFF"/>
                </a:solidFill>
                <a:latin typeface="Open Sauce Semi-Bold"/>
              </a:rPr>
              <a:t> </a:t>
            </a:r>
            <a:r>
              <a:rPr lang="en-US" sz="2400" dirty="0" err="1">
                <a:solidFill>
                  <a:srgbClr val="FFFFFF"/>
                </a:solidFill>
                <a:latin typeface="Open Sauce Semi-Bold"/>
              </a:rPr>
              <a:t>gereklilikleri</a:t>
            </a:r>
            <a:r>
              <a:rPr lang="en-US" sz="2400" dirty="0">
                <a:solidFill>
                  <a:srgbClr val="FFFFFF"/>
                </a:solidFill>
                <a:latin typeface="Open Sauce Semi-Bold"/>
              </a:rPr>
              <a:t> </a:t>
            </a:r>
            <a:r>
              <a:rPr lang="en-US" sz="2400" dirty="0" err="1">
                <a:solidFill>
                  <a:srgbClr val="FFFFFF"/>
                </a:solidFill>
                <a:latin typeface="Open Sauce Semi-Bold"/>
              </a:rPr>
              <a:t>kapsamında</a:t>
            </a:r>
            <a:r>
              <a:rPr lang="en-US" sz="2400" dirty="0">
                <a:solidFill>
                  <a:srgbClr val="FFFFFF"/>
                </a:solidFill>
                <a:latin typeface="Open Sauce Semi-Bold"/>
              </a:rPr>
              <a:t> </a:t>
            </a:r>
            <a:r>
              <a:rPr lang="en-US" sz="2400" dirty="0" err="1">
                <a:solidFill>
                  <a:srgbClr val="FFFFFF"/>
                </a:solidFill>
                <a:latin typeface="Open Sauce Semi-Bold"/>
              </a:rPr>
              <a:t>tedarikçilerimizi</a:t>
            </a:r>
            <a:r>
              <a:rPr lang="en-US" sz="2400" dirty="0">
                <a:solidFill>
                  <a:srgbClr val="FFFFFF"/>
                </a:solidFill>
                <a:latin typeface="Open Sauce Semi-Bold"/>
              </a:rPr>
              <a:t> </a:t>
            </a:r>
            <a:r>
              <a:rPr lang="en-US" sz="2400" dirty="0" err="1">
                <a:solidFill>
                  <a:srgbClr val="FFFFFF"/>
                </a:solidFill>
                <a:latin typeface="Open Sauce Semi-Bold"/>
              </a:rPr>
              <a:t>bizimle</a:t>
            </a:r>
            <a:r>
              <a:rPr lang="en-US" sz="2400" dirty="0">
                <a:solidFill>
                  <a:srgbClr val="FFFFFF"/>
                </a:solidFill>
                <a:latin typeface="Open Sauce Semi-Bold"/>
              </a:rPr>
              <a:t> </a:t>
            </a:r>
            <a:r>
              <a:rPr lang="en-US" sz="2400" dirty="0" err="1">
                <a:solidFill>
                  <a:srgbClr val="FFFFFF"/>
                </a:solidFill>
                <a:latin typeface="Open Sauce Semi-Bold"/>
              </a:rPr>
              <a:t>büyümeye</a:t>
            </a:r>
            <a:r>
              <a:rPr lang="en-US" sz="2400" dirty="0">
                <a:solidFill>
                  <a:srgbClr val="FFFFFF"/>
                </a:solidFill>
                <a:latin typeface="Open Sauce Semi-Bold"/>
              </a:rPr>
              <a:t> </a:t>
            </a:r>
            <a:r>
              <a:rPr lang="en-US" sz="2400" dirty="0" err="1">
                <a:solidFill>
                  <a:srgbClr val="FFFFFF"/>
                </a:solidFill>
                <a:latin typeface="Open Sauce Semi-Bold"/>
              </a:rPr>
              <a:t>ve</a:t>
            </a:r>
            <a:r>
              <a:rPr lang="en-US" sz="2400" dirty="0">
                <a:solidFill>
                  <a:srgbClr val="FFFFFF"/>
                </a:solidFill>
                <a:latin typeface="Open Sauce Semi-Bold"/>
              </a:rPr>
              <a:t> </a:t>
            </a:r>
            <a:r>
              <a:rPr lang="en-US" sz="2400" dirty="0" err="1">
                <a:solidFill>
                  <a:srgbClr val="FFFFFF"/>
                </a:solidFill>
                <a:latin typeface="Open Sauce Semi-Bold"/>
              </a:rPr>
              <a:t>gelişmeye</a:t>
            </a:r>
            <a:r>
              <a:rPr lang="en-US" sz="2400" dirty="0">
                <a:solidFill>
                  <a:srgbClr val="FFFFFF"/>
                </a:solidFill>
                <a:latin typeface="Open Sauce Semi-Bold"/>
              </a:rPr>
              <a:t> </a:t>
            </a:r>
            <a:r>
              <a:rPr lang="en-US" sz="2400" dirty="0" err="1">
                <a:solidFill>
                  <a:srgbClr val="FFFFFF"/>
                </a:solidFill>
                <a:latin typeface="Open Sauce Semi-Bold"/>
              </a:rPr>
              <a:t>teşvik</a:t>
            </a:r>
            <a:r>
              <a:rPr lang="en-US" sz="2400" dirty="0">
                <a:solidFill>
                  <a:srgbClr val="FFFFFF"/>
                </a:solidFill>
                <a:latin typeface="Open Sauce Semi-Bold"/>
              </a:rPr>
              <a:t> </a:t>
            </a:r>
            <a:r>
              <a:rPr lang="en-US" sz="2400" dirty="0" err="1">
                <a:solidFill>
                  <a:srgbClr val="FFFFFF"/>
                </a:solidFill>
                <a:latin typeface="Open Sauce Semi-Bold"/>
              </a:rPr>
              <a:t>ediyoruz</a:t>
            </a:r>
            <a:r>
              <a:rPr lang="en-US" sz="2400" dirty="0">
                <a:solidFill>
                  <a:srgbClr val="FFFFFF"/>
                </a:solidFill>
                <a:latin typeface="Open Sauce Semi-Bold"/>
              </a:rPr>
              <a:t>. </a:t>
            </a:r>
            <a:r>
              <a:rPr lang="en-US" sz="2400" dirty="0" err="1">
                <a:solidFill>
                  <a:srgbClr val="FFFFFF"/>
                </a:solidFill>
                <a:latin typeface="Open Sauce Semi-Bold"/>
              </a:rPr>
              <a:t>Tedarikçi</a:t>
            </a:r>
            <a:r>
              <a:rPr lang="en-US" sz="2400" dirty="0">
                <a:solidFill>
                  <a:srgbClr val="FFFFFF"/>
                </a:solidFill>
                <a:latin typeface="Open Sauce Semi-Bold"/>
              </a:rPr>
              <a:t> </a:t>
            </a:r>
            <a:r>
              <a:rPr lang="en-US" sz="2400" dirty="0" err="1">
                <a:solidFill>
                  <a:srgbClr val="FFFFFF"/>
                </a:solidFill>
                <a:latin typeface="Open Sauce Semi-Bold"/>
              </a:rPr>
              <a:t>seçimlerinde</a:t>
            </a:r>
            <a:r>
              <a:rPr lang="en-US" sz="2400" dirty="0">
                <a:solidFill>
                  <a:srgbClr val="FFFFFF"/>
                </a:solidFill>
                <a:latin typeface="Open Sauce Semi-Bold"/>
              </a:rPr>
              <a:t> 14001 </a:t>
            </a:r>
            <a:r>
              <a:rPr lang="en-US" sz="2400" dirty="0" err="1">
                <a:solidFill>
                  <a:srgbClr val="FFFFFF"/>
                </a:solidFill>
                <a:latin typeface="Open Sauce Semi-Bold"/>
              </a:rPr>
              <a:t>Çevre</a:t>
            </a:r>
            <a:r>
              <a:rPr lang="en-US" sz="2400" dirty="0">
                <a:solidFill>
                  <a:srgbClr val="FFFFFF"/>
                </a:solidFill>
                <a:latin typeface="Open Sauce Semi-Bold"/>
              </a:rPr>
              <a:t> </a:t>
            </a:r>
            <a:r>
              <a:rPr lang="en-US" sz="2400" dirty="0" err="1">
                <a:solidFill>
                  <a:srgbClr val="FFFFFF"/>
                </a:solidFill>
                <a:latin typeface="Open Sauce Semi-Bold"/>
              </a:rPr>
              <a:t>Yönetim</a:t>
            </a:r>
            <a:r>
              <a:rPr lang="en-US" sz="2400" dirty="0">
                <a:solidFill>
                  <a:srgbClr val="FFFFFF"/>
                </a:solidFill>
                <a:latin typeface="Open Sauce Semi-Bold"/>
              </a:rPr>
              <a:t> </a:t>
            </a:r>
            <a:r>
              <a:rPr lang="en-US" sz="2400" dirty="0" err="1">
                <a:solidFill>
                  <a:srgbClr val="FFFFFF"/>
                </a:solidFill>
                <a:latin typeface="Open Sauce Semi-Bold"/>
              </a:rPr>
              <a:t>Sistemi</a:t>
            </a:r>
            <a:r>
              <a:rPr lang="en-US" sz="2400" dirty="0">
                <a:solidFill>
                  <a:srgbClr val="FFFFFF"/>
                </a:solidFill>
                <a:latin typeface="Open Sauce Semi-Bold"/>
              </a:rPr>
              <a:t> </a:t>
            </a:r>
            <a:r>
              <a:rPr lang="en-US" sz="2400" dirty="0" err="1">
                <a:solidFill>
                  <a:srgbClr val="FFFFFF"/>
                </a:solidFill>
                <a:latin typeface="Open Sauce Semi-Bold"/>
              </a:rPr>
              <a:t>belgesi</a:t>
            </a:r>
            <a:r>
              <a:rPr lang="en-US" sz="2400" dirty="0">
                <a:solidFill>
                  <a:srgbClr val="FFFFFF"/>
                </a:solidFill>
                <a:latin typeface="Open Sauce Semi-Bold"/>
              </a:rPr>
              <a:t> </a:t>
            </a:r>
            <a:r>
              <a:rPr lang="en-US" sz="2400" dirty="0" err="1">
                <a:solidFill>
                  <a:srgbClr val="FFFFFF"/>
                </a:solidFill>
                <a:latin typeface="Open Sauce Semi-Bold"/>
              </a:rPr>
              <a:t>olması</a:t>
            </a:r>
            <a:r>
              <a:rPr lang="en-US" sz="2400" dirty="0">
                <a:solidFill>
                  <a:srgbClr val="FFFFFF"/>
                </a:solidFill>
                <a:latin typeface="Open Sauce Semi-Bold"/>
              </a:rPr>
              <a:t> </a:t>
            </a:r>
            <a:r>
              <a:rPr lang="en-US" sz="2400" dirty="0" err="1">
                <a:solidFill>
                  <a:srgbClr val="FFFFFF"/>
                </a:solidFill>
                <a:latin typeface="Open Sauce Semi-Bold"/>
              </a:rPr>
              <a:t>ve</a:t>
            </a:r>
            <a:r>
              <a:rPr lang="en-US" sz="2400" dirty="0">
                <a:solidFill>
                  <a:srgbClr val="FFFFFF"/>
                </a:solidFill>
                <a:latin typeface="Open Sauce Semi-Bold"/>
              </a:rPr>
              <a:t> </a:t>
            </a:r>
            <a:r>
              <a:rPr lang="en-US" sz="2400" dirty="0" err="1">
                <a:solidFill>
                  <a:srgbClr val="FFFFFF"/>
                </a:solidFill>
                <a:latin typeface="Open Sauce Semi-Bold"/>
              </a:rPr>
              <a:t>gıda</a:t>
            </a:r>
            <a:r>
              <a:rPr lang="en-US" sz="2400" dirty="0">
                <a:solidFill>
                  <a:srgbClr val="FFFFFF"/>
                </a:solidFill>
                <a:latin typeface="Open Sauce Semi-Bold"/>
              </a:rPr>
              <a:t> </a:t>
            </a:r>
            <a:r>
              <a:rPr lang="en-US" sz="2400" dirty="0" err="1">
                <a:solidFill>
                  <a:srgbClr val="FFFFFF"/>
                </a:solidFill>
                <a:latin typeface="Open Sauce Semi-Bold"/>
              </a:rPr>
              <a:t>tedarikçilerimizin</a:t>
            </a:r>
            <a:r>
              <a:rPr lang="en-US" sz="2400" dirty="0">
                <a:solidFill>
                  <a:srgbClr val="FFFFFF"/>
                </a:solidFill>
                <a:latin typeface="Open Sauce Semi-Bold"/>
              </a:rPr>
              <a:t> ISO 22000 </a:t>
            </a:r>
            <a:r>
              <a:rPr lang="en-US" sz="2400" dirty="0" err="1">
                <a:solidFill>
                  <a:srgbClr val="FFFFFF"/>
                </a:solidFill>
                <a:latin typeface="Open Sauce Semi-Bold"/>
              </a:rPr>
              <a:t>Gıda</a:t>
            </a:r>
            <a:r>
              <a:rPr lang="en-US" sz="2400" dirty="0">
                <a:solidFill>
                  <a:srgbClr val="FFFFFF"/>
                </a:solidFill>
                <a:latin typeface="Open Sauce Semi-Bold"/>
              </a:rPr>
              <a:t> </a:t>
            </a:r>
            <a:r>
              <a:rPr lang="en-US" sz="2400" dirty="0" err="1">
                <a:solidFill>
                  <a:srgbClr val="FFFFFF"/>
                </a:solidFill>
                <a:latin typeface="Open Sauce Semi-Bold"/>
              </a:rPr>
              <a:t>Güvenliği</a:t>
            </a:r>
            <a:r>
              <a:rPr lang="en-US" sz="2400" dirty="0">
                <a:solidFill>
                  <a:srgbClr val="FFFFFF"/>
                </a:solidFill>
                <a:latin typeface="Open Sauce Semi-Bold"/>
              </a:rPr>
              <a:t> </a:t>
            </a:r>
            <a:r>
              <a:rPr lang="en-US" sz="2400" dirty="0" err="1">
                <a:solidFill>
                  <a:srgbClr val="FFFFFF"/>
                </a:solidFill>
                <a:latin typeface="Open Sauce Semi-Bold"/>
              </a:rPr>
              <a:t>Yönetim</a:t>
            </a:r>
            <a:r>
              <a:rPr lang="en-US" sz="2400" dirty="0">
                <a:solidFill>
                  <a:srgbClr val="FFFFFF"/>
                </a:solidFill>
                <a:latin typeface="Open Sauce Semi-Bold"/>
              </a:rPr>
              <a:t> </a:t>
            </a:r>
            <a:r>
              <a:rPr lang="en-US" sz="2400" dirty="0" err="1">
                <a:solidFill>
                  <a:srgbClr val="FFFFFF"/>
                </a:solidFill>
                <a:latin typeface="Open Sauce Semi-Bold"/>
              </a:rPr>
              <a:t>Sistemi</a:t>
            </a:r>
            <a:r>
              <a:rPr lang="en-US" sz="2400" dirty="0">
                <a:solidFill>
                  <a:srgbClr val="FFFFFF"/>
                </a:solidFill>
                <a:latin typeface="Open Sauce Semi-Bold"/>
              </a:rPr>
              <a:t> </a:t>
            </a:r>
            <a:r>
              <a:rPr lang="en-US" sz="2400" dirty="0" err="1">
                <a:solidFill>
                  <a:srgbClr val="FFFFFF"/>
                </a:solidFill>
                <a:latin typeface="Open Sauce Semi-Bold"/>
              </a:rPr>
              <a:t>belgesi</a:t>
            </a:r>
            <a:r>
              <a:rPr lang="en-US" sz="2400" dirty="0">
                <a:solidFill>
                  <a:srgbClr val="FFFFFF"/>
                </a:solidFill>
                <a:latin typeface="Open Sauce Semi-Bold"/>
              </a:rPr>
              <a:t> </a:t>
            </a:r>
            <a:r>
              <a:rPr lang="en-US" sz="2400" dirty="0" err="1">
                <a:solidFill>
                  <a:srgbClr val="FFFFFF"/>
                </a:solidFill>
                <a:latin typeface="Open Sauce Semi-Bold"/>
              </a:rPr>
              <a:t>olması</a:t>
            </a:r>
            <a:r>
              <a:rPr lang="en-US" sz="2400" dirty="0">
                <a:solidFill>
                  <a:srgbClr val="FFFFFF"/>
                </a:solidFill>
                <a:latin typeface="Open Sauce Semi-Bold"/>
              </a:rPr>
              <a:t> </a:t>
            </a:r>
            <a:r>
              <a:rPr lang="en-US" sz="2400" dirty="0" err="1">
                <a:solidFill>
                  <a:srgbClr val="FFFFFF"/>
                </a:solidFill>
                <a:latin typeface="Open Sauce Semi-Bold"/>
              </a:rPr>
              <a:t>tercih</a:t>
            </a:r>
            <a:r>
              <a:rPr lang="en-US" sz="2400" dirty="0">
                <a:solidFill>
                  <a:srgbClr val="FFFFFF"/>
                </a:solidFill>
                <a:latin typeface="Open Sauce Semi-Bold"/>
              </a:rPr>
              <a:t> </a:t>
            </a:r>
            <a:r>
              <a:rPr lang="en-US" sz="2400" dirty="0" err="1">
                <a:solidFill>
                  <a:srgbClr val="FFFFFF"/>
                </a:solidFill>
                <a:latin typeface="Open Sauce Semi-Bold"/>
              </a:rPr>
              <a:t>önceliğimizdir</a:t>
            </a:r>
            <a:r>
              <a:rPr lang="en-US" sz="2400" dirty="0">
                <a:solidFill>
                  <a:srgbClr val="FFFFFF"/>
                </a:solidFill>
                <a:latin typeface="Open Sauce Semi-Bold"/>
              </a:rPr>
              <a:t>. </a:t>
            </a:r>
            <a:r>
              <a:rPr lang="en-US" sz="2400" dirty="0" err="1">
                <a:solidFill>
                  <a:srgbClr val="FFFFFF"/>
                </a:solidFill>
                <a:latin typeface="Open Sauce Semi-Bold"/>
              </a:rPr>
              <a:t>Sürdürülebilirlik</a:t>
            </a:r>
            <a:r>
              <a:rPr lang="en-US" sz="2400" dirty="0">
                <a:solidFill>
                  <a:srgbClr val="FFFFFF"/>
                </a:solidFill>
                <a:latin typeface="Open Sauce Semi-Bold"/>
              </a:rPr>
              <a:t> </a:t>
            </a:r>
            <a:r>
              <a:rPr lang="en-US" sz="2400" dirty="0" err="1">
                <a:solidFill>
                  <a:srgbClr val="FFFFFF"/>
                </a:solidFill>
                <a:latin typeface="Open Sauce Semi-Bold"/>
              </a:rPr>
              <a:t>kapsamında</a:t>
            </a:r>
            <a:r>
              <a:rPr lang="en-US" sz="2400" dirty="0">
                <a:solidFill>
                  <a:srgbClr val="FFFFFF"/>
                </a:solidFill>
                <a:latin typeface="Open Sauce Semi-Bold"/>
              </a:rPr>
              <a:t> </a:t>
            </a:r>
            <a:r>
              <a:rPr lang="en-US" sz="2400" dirty="0" err="1">
                <a:solidFill>
                  <a:srgbClr val="FFFFFF"/>
                </a:solidFill>
                <a:latin typeface="Open Sauce Semi-Bold"/>
              </a:rPr>
              <a:t>yerel</a:t>
            </a:r>
            <a:r>
              <a:rPr lang="en-US" sz="2400" dirty="0">
                <a:solidFill>
                  <a:srgbClr val="FFFFFF"/>
                </a:solidFill>
                <a:latin typeface="Open Sauce Semi-Bold"/>
              </a:rPr>
              <a:t> </a:t>
            </a:r>
            <a:r>
              <a:rPr lang="en-US" sz="2400" dirty="0" err="1">
                <a:solidFill>
                  <a:srgbClr val="FFFFFF"/>
                </a:solidFill>
                <a:latin typeface="Open Sauce Semi-Bold"/>
              </a:rPr>
              <a:t>tedarikçileri</a:t>
            </a:r>
            <a:r>
              <a:rPr lang="en-US" sz="2400" dirty="0">
                <a:solidFill>
                  <a:srgbClr val="FFFFFF"/>
                </a:solidFill>
                <a:latin typeface="Open Sauce Semi-Bold"/>
              </a:rPr>
              <a:t> </a:t>
            </a:r>
            <a:r>
              <a:rPr lang="en-US" sz="2400" dirty="0" err="1">
                <a:solidFill>
                  <a:srgbClr val="FFFFFF"/>
                </a:solidFill>
                <a:latin typeface="Open Sauce Semi-Bold"/>
              </a:rPr>
              <a:t>tercih</a:t>
            </a:r>
            <a:r>
              <a:rPr lang="en-US" sz="2400" dirty="0">
                <a:solidFill>
                  <a:srgbClr val="FFFFFF"/>
                </a:solidFill>
                <a:latin typeface="Open Sauce Semi-Bold"/>
              </a:rPr>
              <a:t> </a:t>
            </a:r>
            <a:r>
              <a:rPr lang="en-US" sz="2400" dirty="0" err="1">
                <a:solidFill>
                  <a:srgbClr val="FFFFFF"/>
                </a:solidFill>
                <a:latin typeface="Open Sauce Semi-Bold"/>
              </a:rPr>
              <a:t>ediyoruz</a:t>
            </a:r>
            <a:r>
              <a:rPr lang="en-US" sz="2400" dirty="0" smtClean="0">
                <a:solidFill>
                  <a:srgbClr val="FFFFFF"/>
                </a:solidFill>
                <a:latin typeface="Open Sauce Semi-Bold"/>
              </a:rPr>
              <a:t>.</a:t>
            </a:r>
            <a:endParaRPr lang="tr-TR" sz="2400" dirty="0" smtClean="0">
              <a:solidFill>
                <a:srgbClr val="FFFFFF"/>
              </a:solidFill>
              <a:latin typeface="Open Sauce Semi-Bold"/>
            </a:endParaRPr>
          </a:p>
          <a:p>
            <a:pPr algn="just">
              <a:lnSpc>
                <a:spcPts val="3120"/>
              </a:lnSpc>
            </a:pPr>
            <a:endParaRPr lang="tr-TR" sz="2400" dirty="0" smtClean="0">
              <a:solidFill>
                <a:srgbClr val="FFFFFF"/>
              </a:solidFill>
              <a:latin typeface="Open Sauce Semi-Bold"/>
            </a:endParaRPr>
          </a:p>
          <a:p>
            <a:pPr algn="just">
              <a:lnSpc>
                <a:spcPts val="3120"/>
              </a:lnSpc>
            </a:pPr>
            <a:endParaRPr lang="en-US" sz="2400" dirty="0">
              <a:solidFill>
                <a:srgbClr val="FFFFFF"/>
              </a:solidFill>
              <a:latin typeface="Open Sauce Semi-Bold"/>
            </a:endParaRPr>
          </a:p>
          <a:p>
            <a:pPr algn="just">
              <a:lnSpc>
                <a:spcPts val="3120"/>
              </a:lnSpc>
            </a:pPr>
            <a:endParaRPr lang="en-US" sz="2400" dirty="0">
              <a:solidFill>
                <a:srgbClr val="FFFFFF"/>
              </a:solidFill>
              <a:latin typeface="Open Sauce Semi-Bold"/>
            </a:endParaRPr>
          </a:p>
        </p:txBody>
      </p:sp>
      <p:sp>
        <p:nvSpPr>
          <p:cNvPr id="6" name="TextBox 6"/>
          <p:cNvSpPr txBox="1"/>
          <p:nvPr/>
        </p:nvSpPr>
        <p:spPr>
          <a:xfrm>
            <a:off x="2682348" y="1200150"/>
            <a:ext cx="2600489" cy="422275"/>
          </a:xfrm>
          <a:prstGeom prst="rect">
            <a:avLst/>
          </a:prstGeom>
        </p:spPr>
        <p:txBody>
          <a:bodyPr lIns="0" tIns="0" rIns="0" bIns="0" rtlCol="0" anchor="t">
            <a:spAutoFit/>
          </a:bodyPr>
          <a:lstStyle/>
          <a:p>
            <a:pPr>
              <a:lnSpc>
                <a:spcPts val="3500"/>
              </a:lnSpc>
            </a:pPr>
            <a:endParaRPr/>
          </a:p>
        </p:txBody>
      </p:sp>
      <p:sp>
        <p:nvSpPr>
          <p:cNvPr id="7" name="TextBox 7"/>
          <p:cNvSpPr txBox="1"/>
          <p:nvPr/>
        </p:nvSpPr>
        <p:spPr>
          <a:xfrm>
            <a:off x="1361248" y="1387475"/>
            <a:ext cx="10063913" cy="723900"/>
          </a:xfrm>
          <a:prstGeom prst="rect">
            <a:avLst/>
          </a:prstGeom>
        </p:spPr>
        <p:txBody>
          <a:bodyPr lIns="0" tIns="0" rIns="0" bIns="0" rtlCol="0" anchor="t">
            <a:spAutoFit/>
          </a:bodyPr>
          <a:lstStyle/>
          <a:p>
            <a:pPr>
              <a:lnSpc>
                <a:spcPts val="5849"/>
              </a:lnSpc>
            </a:pPr>
            <a:r>
              <a:rPr lang="en-US" sz="4499">
                <a:solidFill>
                  <a:srgbClr val="FFFFFF"/>
                </a:solidFill>
                <a:latin typeface="Open Sauce Bold"/>
              </a:rPr>
              <a:t>TEDARİK ZİNCİRİ YÖNETİMİ</a:t>
            </a:r>
          </a:p>
        </p:txBody>
      </p:sp>
      <p:pic>
        <p:nvPicPr>
          <p:cNvPr id="9" name="16 Resim" descr="Kaila 2025 kopya.jpg"/>
          <p:cNvPicPr>
            <a:picLocks noChangeAspect="1"/>
          </p:cNvPicPr>
          <p:nvPr/>
        </p:nvPicPr>
        <p:blipFill>
          <a:blip r:embed="rId3"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914400"/>
            <a:ext cx="9994170"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DEĞERLERİMİZ</a:t>
            </a:r>
          </a:p>
        </p:txBody>
      </p:sp>
      <p:grpSp>
        <p:nvGrpSpPr>
          <p:cNvPr id="3" name="Group 3"/>
          <p:cNvGrpSpPr/>
          <p:nvPr/>
        </p:nvGrpSpPr>
        <p:grpSpPr>
          <a:xfrm>
            <a:off x="2188669" y="3406233"/>
            <a:ext cx="3285729" cy="1959803"/>
            <a:chOff x="0" y="0"/>
            <a:chExt cx="3017753" cy="1799966"/>
          </a:xfrm>
        </p:grpSpPr>
        <p:sp>
          <p:nvSpPr>
            <p:cNvPr id="4" name="Freeform 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5" name="Group 5"/>
          <p:cNvGrpSpPr/>
          <p:nvPr/>
        </p:nvGrpSpPr>
        <p:grpSpPr>
          <a:xfrm>
            <a:off x="5845045" y="3406233"/>
            <a:ext cx="3285729" cy="1959803"/>
            <a:chOff x="0" y="0"/>
            <a:chExt cx="3017753" cy="1799966"/>
          </a:xfrm>
        </p:grpSpPr>
        <p:sp>
          <p:nvSpPr>
            <p:cNvPr id="6" name="Freeform 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7" name="Group 7"/>
          <p:cNvGrpSpPr/>
          <p:nvPr/>
        </p:nvGrpSpPr>
        <p:grpSpPr>
          <a:xfrm>
            <a:off x="9502249" y="3406233"/>
            <a:ext cx="3285729" cy="1959803"/>
            <a:chOff x="0" y="0"/>
            <a:chExt cx="3017753" cy="1799966"/>
          </a:xfrm>
        </p:grpSpPr>
        <p:sp>
          <p:nvSpPr>
            <p:cNvPr id="8" name="Freeform 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9" name="Group 9"/>
          <p:cNvGrpSpPr/>
          <p:nvPr/>
        </p:nvGrpSpPr>
        <p:grpSpPr>
          <a:xfrm>
            <a:off x="13159454" y="3406233"/>
            <a:ext cx="3285729" cy="1959803"/>
            <a:chOff x="0" y="0"/>
            <a:chExt cx="3017753" cy="1799966"/>
          </a:xfrm>
        </p:grpSpPr>
        <p:sp>
          <p:nvSpPr>
            <p:cNvPr id="10" name="Freeform 10"/>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1" name="Group 11"/>
          <p:cNvGrpSpPr/>
          <p:nvPr/>
        </p:nvGrpSpPr>
        <p:grpSpPr>
          <a:xfrm>
            <a:off x="2188669" y="5771244"/>
            <a:ext cx="3285729" cy="1959803"/>
            <a:chOff x="0" y="0"/>
            <a:chExt cx="3017753" cy="1799966"/>
          </a:xfrm>
        </p:grpSpPr>
        <p:sp>
          <p:nvSpPr>
            <p:cNvPr id="12" name="Freeform 12"/>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3" name="Group 13"/>
          <p:cNvGrpSpPr/>
          <p:nvPr/>
        </p:nvGrpSpPr>
        <p:grpSpPr>
          <a:xfrm>
            <a:off x="13159454" y="5771244"/>
            <a:ext cx="3285729" cy="1959803"/>
            <a:chOff x="0" y="0"/>
            <a:chExt cx="3017753" cy="1799966"/>
          </a:xfrm>
        </p:grpSpPr>
        <p:sp>
          <p:nvSpPr>
            <p:cNvPr id="14" name="Freeform 14"/>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5" name="Group 15"/>
          <p:cNvGrpSpPr/>
          <p:nvPr/>
        </p:nvGrpSpPr>
        <p:grpSpPr>
          <a:xfrm>
            <a:off x="9502249" y="5771244"/>
            <a:ext cx="3285729" cy="1959803"/>
            <a:chOff x="0" y="0"/>
            <a:chExt cx="3017753" cy="1799966"/>
          </a:xfrm>
        </p:grpSpPr>
        <p:sp>
          <p:nvSpPr>
            <p:cNvPr id="16" name="Freeform 16"/>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grpSp>
        <p:nvGrpSpPr>
          <p:cNvPr id="17" name="Group 17"/>
          <p:cNvGrpSpPr/>
          <p:nvPr/>
        </p:nvGrpSpPr>
        <p:grpSpPr>
          <a:xfrm>
            <a:off x="5845045" y="5771244"/>
            <a:ext cx="3285729" cy="1959803"/>
            <a:chOff x="0" y="0"/>
            <a:chExt cx="3017753" cy="1799966"/>
          </a:xfrm>
        </p:grpSpPr>
        <p:sp>
          <p:nvSpPr>
            <p:cNvPr id="18" name="Freeform 18"/>
            <p:cNvSpPr/>
            <p:nvPr/>
          </p:nvSpPr>
          <p:spPr>
            <a:xfrm>
              <a:off x="0" y="0"/>
              <a:ext cx="3017753" cy="1799966"/>
            </a:xfrm>
            <a:custGeom>
              <a:avLst/>
              <a:gdLst/>
              <a:ahLst/>
              <a:cxnLst/>
              <a:rect l="l" t="t" r="r" b="b"/>
              <a:pathLst>
                <a:path w="3017753" h="1799966">
                  <a:moveTo>
                    <a:pt x="0" y="0"/>
                  </a:moveTo>
                  <a:lnTo>
                    <a:pt x="3017753" y="0"/>
                  </a:lnTo>
                  <a:lnTo>
                    <a:pt x="3017753" y="1799966"/>
                  </a:lnTo>
                  <a:lnTo>
                    <a:pt x="0" y="1799966"/>
                  </a:lnTo>
                  <a:close/>
                </a:path>
              </a:pathLst>
            </a:custGeom>
            <a:solidFill>
              <a:srgbClr val="266041"/>
            </a:solidFill>
          </p:spPr>
        </p:sp>
      </p:grpSp>
      <p:sp>
        <p:nvSpPr>
          <p:cNvPr id="19" name="TextBox 19"/>
          <p:cNvSpPr txBox="1"/>
          <p:nvPr/>
        </p:nvSpPr>
        <p:spPr>
          <a:xfrm>
            <a:off x="2638202" y="4098480"/>
            <a:ext cx="2386665" cy="451485"/>
          </a:xfrm>
          <a:prstGeom prst="rect">
            <a:avLst/>
          </a:prstGeom>
        </p:spPr>
        <p:txBody>
          <a:bodyPr lIns="0" tIns="0" rIns="0" bIns="0" rtlCol="0" anchor="t">
            <a:spAutoFit/>
          </a:bodyPr>
          <a:lstStyle/>
          <a:p>
            <a:pPr>
              <a:lnSpc>
                <a:spcPts val="3959"/>
              </a:lnSpc>
            </a:pPr>
            <a:r>
              <a:rPr lang="en-US" sz="2199" spc="43">
                <a:solidFill>
                  <a:srgbClr val="FFFFFF"/>
                </a:solidFill>
                <a:latin typeface="Open Sauce"/>
              </a:rPr>
              <a:t>MİSAFİRPERVER</a:t>
            </a:r>
          </a:p>
        </p:txBody>
      </p:sp>
      <p:sp>
        <p:nvSpPr>
          <p:cNvPr id="20" name="TextBox 20"/>
          <p:cNvSpPr txBox="1"/>
          <p:nvPr/>
        </p:nvSpPr>
        <p:spPr>
          <a:xfrm>
            <a:off x="6294577"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EKİP ÇALIŞMASINA GÜVENEN</a:t>
            </a:r>
          </a:p>
        </p:txBody>
      </p:sp>
      <p:sp>
        <p:nvSpPr>
          <p:cNvPr id="21" name="TextBox 21"/>
          <p:cNvSpPr txBox="1"/>
          <p:nvPr/>
        </p:nvSpPr>
        <p:spPr>
          <a:xfrm>
            <a:off x="9949924" y="3603180"/>
            <a:ext cx="2386665"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İNSANA VE ÇEVREYE SAYGILI</a:t>
            </a:r>
          </a:p>
        </p:txBody>
      </p:sp>
      <p:sp>
        <p:nvSpPr>
          <p:cNvPr id="22" name="TextBox 22"/>
          <p:cNvSpPr txBox="1"/>
          <p:nvPr/>
        </p:nvSpPr>
        <p:spPr>
          <a:xfrm>
            <a:off x="13607129" y="3850830"/>
            <a:ext cx="2386665" cy="9467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YASALARA UYAN</a:t>
            </a:r>
          </a:p>
        </p:txBody>
      </p:sp>
      <p:sp>
        <p:nvSpPr>
          <p:cNvPr id="23" name="TextBox 23"/>
          <p:cNvSpPr txBox="1"/>
          <p:nvPr/>
        </p:nvSpPr>
        <p:spPr>
          <a:xfrm>
            <a:off x="2525818" y="5968191"/>
            <a:ext cx="2611431" cy="14420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GÜVENİLİRLİĞE VE DÜRÜSTLÜĞE ÖNEM VEREN </a:t>
            </a:r>
          </a:p>
        </p:txBody>
      </p:sp>
      <p:sp>
        <p:nvSpPr>
          <p:cNvPr id="24" name="TextBox 24"/>
          <p:cNvSpPr txBox="1"/>
          <p:nvPr/>
        </p:nvSpPr>
        <p:spPr>
          <a:xfrm>
            <a:off x="6294577" y="6463491"/>
            <a:ext cx="2386665"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YENİLİĞE AÇIK</a:t>
            </a:r>
          </a:p>
        </p:txBody>
      </p:sp>
      <p:sp>
        <p:nvSpPr>
          <p:cNvPr id="25" name="TextBox 25"/>
          <p:cNvSpPr txBox="1"/>
          <p:nvPr/>
        </p:nvSpPr>
        <p:spPr>
          <a:xfrm>
            <a:off x="9725158" y="5968191"/>
            <a:ext cx="2836197" cy="1538883"/>
          </a:xfrm>
          <a:prstGeom prst="rect">
            <a:avLst/>
          </a:prstGeom>
        </p:spPr>
        <p:txBody>
          <a:bodyPr lIns="0" tIns="0" rIns="0" bIns="0" rtlCol="0" anchor="t">
            <a:spAutoFit/>
          </a:bodyPr>
          <a:lstStyle/>
          <a:p>
            <a:pPr algn="ctr">
              <a:lnSpc>
                <a:spcPts val="3959"/>
              </a:lnSpc>
            </a:pPr>
            <a:r>
              <a:rPr lang="en-US" sz="2199" spc="43" dirty="0">
                <a:solidFill>
                  <a:srgbClr val="FFFFFF"/>
                </a:solidFill>
                <a:latin typeface="Open Sauce"/>
              </a:rPr>
              <a:t>EĞİTİMLERLE </a:t>
            </a:r>
            <a:r>
              <a:rPr lang="en-US" sz="2199" spc="43" dirty="0" smtClean="0">
                <a:solidFill>
                  <a:srgbClr val="FFFFFF"/>
                </a:solidFill>
                <a:latin typeface="Open Sauce"/>
              </a:rPr>
              <a:t>KENDİNİ </a:t>
            </a:r>
            <a:r>
              <a:rPr lang="en-US" sz="2199" spc="43" dirty="0">
                <a:solidFill>
                  <a:srgbClr val="FFFFFF"/>
                </a:solidFill>
                <a:latin typeface="Open Sauce"/>
              </a:rPr>
              <a:t>SÜREKLİ GELİŞTİREN</a:t>
            </a:r>
          </a:p>
        </p:txBody>
      </p:sp>
      <p:sp>
        <p:nvSpPr>
          <p:cNvPr id="26" name="TextBox 26"/>
          <p:cNvSpPr txBox="1"/>
          <p:nvPr/>
        </p:nvSpPr>
        <p:spPr>
          <a:xfrm>
            <a:off x="13268991" y="6463491"/>
            <a:ext cx="3062940" cy="451485"/>
          </a:xfrm>
          <a:prstGeom prst="rect">
            <a:avLst/>
          </a:prstGeom>
        </p:spPr>
        <p:txBody>
          <a:bodyPr lIns="0" tIns="0" rIns="0" bIns="0" rtlCol="0" anchor="t">
            <a:spAutoFit/>
          </a:bodyPr>
          <a:lstStyle/>
          <a:p>
            <a:pPr algn="ctr">
              <a:lnSpc>
                <a:spcPts val="3959"/>
              </a:lnSpc>
            </a:pPr>
            <a:r>
              <a:rPr lang="en-US" sz="2199" spc="43">
                <a:solidFill>
                  <a:srgbClr val="FFFFFF"/>
                </a:solidFill>
                <a:latin typeface="Open Sauce"/>
              </a:rPr>
              <a:t>SÜRDÜRÜLEBİLİR</a:t>
            </a:r>
          </a:p>
        </p:txBody>
      </p:sp>
      <p:pic>
        <p:nvPicPr>
          <p:cNvPr id="28"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63" y="1097089"/>
            <a:ext cx="7981496" cy="857250"/>
          </a:xfrm>
          <a:prstGeom prst="rect">
            <a:avLst/>
          </a:prstGeom>
        </p:spPr>
        <p:txBody>
          <a:bodyPr lIns="0" tIns="0" rIns="0" bIns="0" rtlCol="0" anchor="t">
            <a:spAutoFit/>
          </a:bodyPr>
          <a:lstStyle/>
          <a:p>
            <a:pPr>
              <a:lnSpc>
                <a:spcPts val="6720"/>
              </a:lnSpc>
            </a:pPr>
            <a:r>
              <a:rPr lang="en-US" sz="5600" dirty="0" err="1">
                <a:solidFill>
                  <a:srgbClr val="1A3B29"/>
                </a:solidFill>
                <a:latin typeface="Open Sauce Heavy"/>
              </a:rPr>
              <a:t>Gelecek</a:t>
            </a:r>
            <a:r>
              <a:rPr lang="en-US" sz="5600" dirty="0">
                <a:solidFill>
                  <a:srgbClr val="1A3B29"/>
                </a:solidFill>
                <a:latin typeface="Open Sauce Heavy"/>
              </a:rPr>
              <a:t> </a:t>
            </a:r>
            <a:r>
              <a:rPr lang="en-US" sz="5600" dirty="0" err="1" smtClean="0">
                <a:solidFill>
                  <a:srgbClr val="1A3B29"/>
                </a:solidFill>
                <a:latin typeface="Open Sauce Heavy"/>
              </a:rPr>
              <a:t>Projeleri</a:t>
            </a:r>
            <a:r>
              <a:rPr lang="tr-TR" sz="5600" dirty="0" err="1" smtClean="0">
                <a:solidFill>
                  <a:srgbClr val="1A3B29"/>
                </a:solidFill>
                <a:latin typeface="Open Sauce Heavy"/>
              </a:rPr>
              <a:t>miz</a:t>
            </a:r>
            <a:endParaRPr lang="en-US" sz="5600" dirty="0">
              <a:solidFill>
                <a:srgbClr val="1A3B29"/>
              </a:solidFill>
              <a:latin typeface="Open Sauce Heavy"/>
            </a:endParaRPr>
          </a:p>
        </p:txBody>
      </p:sp>
      <p:grpSp>
        <p:nvGrpSpPr>
          <p:cNvPr id="3" name="Group 3"/>
          <p:cNvGrpSpPr/>
          <p:nvPr/>
        </p:nvGrpSpPr>
        <p:grpSpPr>
          <a:xfrm>
            <a:off x="9863665" y="3360064"/>
            <a:ext cx="3527790" cy="1610082"/>
            <a:chOff x="0" y="0"/>
            <a:chExt cx="4703720" cy="2146777"/>
          </a:xfrm>
        </p:grpSpPr>
        <p:sp>
          <p:nvSpPr>
            <p:cNvPr id="4" name="TextBox 4"/>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dirty="0" err="1">
                  <a:solidFill>
                    <a:srgbClr val="1A3B29"/>
                  </a:solidFill>
                  <a:latin typeface="Open Sauce"/>
                </a:rPr>
                <a:t>Kadın</a:t>
              </a:r>
              <a:r>
                <a:rPr lang="en-US" sz="1688" spc="33" dirty="0">
                  <a:solidFill>
                    <a:srgbClr val="1A3B29"/>
                  </a:solidFill>
                  <a:latin typeface="Open Sauce"/>
                </a:rPr>
                <a:t> </a:t>
              </a:r>
              <a:r>
                <a:rPr lang="en-US" sz="1688" spc="33" dirty="0" err="1">
                  <a:solidFill>
                    <a:srgbClr val="1A3B29"/>
                  </a:solidFill>
                  <a:latin typeface="Open Sauce"/>
                </a:rPr>
                <a:t>ve</a:t>
              </a:r>
              <a:r>
                <a:rPr lang="en-US" sz="1688" spc="33" dirty="0">
                  <a:solidFill>
                    <a:srgbClr val="1A3B29"/>
                  </a:solidFill>
                  <a:latin typeface="Open Sauce"/>
                </a:rPr>
                <a:t> </a:t>
              </a:r>
              <a:r>
                <a:rPr lang="en-US" sz="1688" spc="33" dirty="0" err="1">
                  <a:solidFill>
                    <a:srgbClr val="1A3B29"/>
                  </a:solidFill>
                  <a:latin typeface="Open Sauce"/>
                </a:rPr>
                <a:t>yerli</a:t>
              </a:r>
              <a:r>
                <a:rPr lang="en-US" sz="1688" spc="33" dirty="0">
                  <a:solidFill>
                    <a:srgbClr val="1A3B29"/>
                  </a:solidFill>
                  <a:latin typeface="Open Sauce"/>
                </a:rPr>
                <a:t> </a:t>
              </a:r>
              <a:r>
                <a:rPr lang="en-US" sz="1688" spc="33" dirty="0" err="1">
                  <a:solidFill>
                    <a:srgbClr val="1A3B29"/>
                  </a:solidFill>
                  <a:latin typeface="Open Sauce"/>
                </a:rPr>
                <a:t>çalışan</a:t>
              </a:r>
              <a:r>
                <a:rPr lang="en-US" sz="1688" spc="33" dirty="0">
                  <a:solidFill>
                    <a:srgbClr val="1A3B29"/>
                  </a:solidFill>
                  <a:latin typeface="Open Sauce"/>
                </a:rPr>
                <a:t> </a:t>
              </a:r>
              <a:r>
                <a:rPr lang="en-US" sz="1688" spc="33" dirty="0" err="1">
                  <a:solidFill>
                    <a:srgbClr val="1A3B29"/>
                  </a:solidFill>
                  <a:latin typeface="Open Sauce"/>
                </a:rPr>
                <a:t>istihdam</a:t>
              </a:r>
              <a:r>
                <a:rPr lang="en-US" sz="1688" spc="33" dirty="0">
                  <a:solidFill>
                    <a:srgbClr val="1A3B29"/>
                  </a:solidFill>
                  <a:latin typeface="Open Sauce"/>
                </a:rPr>
                <a:t> </a:t>
              </a:r>
              <a:r>
                <a:rPr lang="en-US" sz="1688" spc="33" dirty="0" err="1">
                  <a:solidFill>
                    <a:srgbClr val="1A3B29"/>
                  </a:solidFill>
                  <a:latin typeface="Open Sauce"/>
                </a:rPr>
                <a:t>oranının</a:t>
              </a:r>
              <a:r>
                <a:rPr lang="en-US" sz="1688" spc="33" dirty="0">
                  <a:solidFill>
                    <a:srgbClr val="1A3B29"/>
                  </a:solidFill>
                  <a:latin typeface="Open Sauce"/>
                </a:rPr>
                <a:t> </a:t>
              </a:r>
              <a:r>
                <a:rPr lang="en-US" sz="1688" spc="33" dirty="0" err="1">
                  <a:solidFill>
                    <a:srgbClr val="1A3B29"/>
                  </a:solidFill>
                  <a:latin typeface="Open Sauce"/>
                </a:rPr>
                <a:t>arttırılması</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5" name="TextBox 5"/>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3</a:t>
              </a:r>
            </a:p>
          </p:txBody>
        </p:sp>
        <p:sp>
          <p:nvSpPr>
            <p:cNvPr id="6" name="AutoShape 6"/>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7" name="Group 7"/>
          <p:cNvGrpSpPr/>
          <p:nvPr/>
        </p:nvGrpSpPr>
        <p:grpSpPr>
          <a:xfrm>
            <a:off x="5591284" y="3331489"/>
            <a:ext cx="3540952" cy="1680456"/>
            <a:chOff x="0" y="-38100"/>
            <a:chExt cx="4721269" cy="2240609"/>
          </a:xfrm>
        </p:grpSpPr>
        <p:sp>
          <p:nvSpPr>
            <p:cNvPr id="8" name="TextBox 8"/>
            <p:cNvSpPr txBox="1"/>
            <p:nvPr/>
          </p:nvSpPr>
          <p:spPr>
            <a:xfrm>
              <a:off x="0" y="971401"/>
              <a:ext cx="4220112" cy="1231108"/>
            </a:xfrm>
            <a:prstGeom prst="rect">
              <a:avLst/>
            </a:prstGeom>
          </p:spPr>
          <p:txBody>
            <a:bodyPr lIns="0" tIns="0" rIns="0" bIns="0" rtlCol="0" anchor="t">
              <a:spAutoFit/>
            </a:bodyPr>
            <a:lstStyle/>
            <a:p>
              <a:pPr>
                <a:lnSpc>
                  <a:spcPts val="2363"/>
                </a:lnSpc>
              </a:pPr>
              <a:r>
                <a:rPr lang="en-US" sz="1688" spc="33" dirty="0" smtClean="0">
                  <a:solidFill>
                    <a:srgbClr val="1A3B29"/>
                  </a:solidFill>
                  <a:latin typeface="Open Sauce"/>
                </a:rPr>
                <a:t>Geri </a:t>
              </a:r>
              <a:r>
                <a:rPr lang="en-US" sz="1688" spc="33" dirty="0" err="1" smtClean="0">
                  <a:solidFill>
                    <a:srgbClr val="1A3B29"/>
                  </a:solidFill>
                  <a:latin typeface="Open Sauce"/>
                </a:rPr>
                <a:t>dönüştürülerek</a:t>
              </a:r>
              <a:r>
                <a:rPr lang="en-US" sz="1688" spc="33" dirty="0" smtClean="0">
                  <a:solidFill>
                    <a:srgbClr val="1A3B29"/>
                  </a:solidFill>
                  <a:latin typeface="Open Sauce"/>
                </a:rPr>
                <a:t> </a:t>
              </a:r>
              <a:r>
                <a:rPr lang="en-US" sz="1688" spc="33" dirty="0" err="1" smtClean="0">
                  <a:solidFill>
                    <a:srgbClr val="1A3B29"/>
                  </a:solidFill>
                  <a:latin typeface="Open Sauce"/>
                </a:rPr>
                <a:t>kullan</a:t>
              </a:r>
              <a:r>
                <a:rPr lang="tr-TR" sz="1688" spc="33" dirty="0" err="1" smtClean="0">
                  <a:solidFill>
                    <a:srgbClr val="1A3B29"/>
                  </a:solidFill>
                  <a:latin typeface="Open Sauce"/>
                </a:rPr>
                <a:t>ılan</a:t>
              </a:r>
              <a:r>
                <a:rPr lang="en-US" sz="1688" spc="33" dirty="0" smtClean="0">
                  <a:solidFill>
                    <a:srgbClr val="1A3B29"/>
                  </a:solidFill>
                  <a:latin typeface="Open Sauce"/>
                </a:rPr>
                <a:t> </a:t>
              </a:r>
              <a:r>
                <a:rPr lang="en-US" sz="1688" spc="33" dirty="0" err="1" smtClean="0">
                  <a:solidFill>
                    <a:srgbClr val="1A3B29"/>
                  </a:solidFill>
                  <a:latin typeface="Open Sauce"/>
                </a:rPr>
                <a:t>ürün</a:t>
              </a:r>
              <a:r>
                <a:rPr lang="en-US" sz="1688" spc="33" dirty="0" smtClean="0">
                  <a:solidFill>
                    <a:srgbClr val="1A3B29"/>
                  </a:solidFill>
                  <a:latin typeface="Open Sauce"/>
                </a:rPr>
                <a:t> </a:t>
              </a:r>
              <a:r>
                <a:rPr lang="en-US" sz="1688" spc="33" dirty="0" err="1" smtClean="0">
                  <a:solidFill>
                    <a:srgbClr val="1A3B29"/>
                  </a:solidFill>
                  <a:latin typeface="Open Sauce"/>
                </a:rPr>
                <a:t>sayısının</a:t>
              </a:r>
              <a:r>
                <a:rPr lang="en-US" sz="1688" spc="33" dirty="0" smtClean="0">
                  <a:solidFill>
                    <a:srgbClr val="1A3B29"/>
                  </a:solidFill>
                  <a:latin typeface="Open Sauce"/>
                </a:rPr>
                <a:t> </a:t>
              </a:r>
              <a:r>
                <a:rPr lang="en-US" sz="1688" spc="33" dirty="0" err="1" smtClean="0">
                  <a:solidFill>
                    <a:srgbClr val="1A3B29"/>
                  </a:solidFill>
                  <a:latin typeface="Open Sauce"/>
                </a:rPr>
                <a:t>artırılması</a:t>
              </a:r>
              <a:endParaRPr lang="en-US" sz="1688" spc="33" dirty="0" smtClean="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9" name="TextBox 9"/>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2</a:t>
              </a:r>
            </a:p>
          </p:txBody>
        </p:sp>
        <p:sp>
          <p:nvSpPr>
            <p:cNvPr id="10" name="AutoShape 10"/>
            <p:cNvSpPr/>
            <p:nvPr/>
          </p:nvSpPr>
          <p:spPr>
            <a:xfrm>
              <a:off x="17549" y="652338"/>
              <a:ext cx="4703720" cy="0"/>
            </a:xfrm>
            <a:prstGeom prst="line">
              <a:avLst/>
            </a:prstGeom>
            <a:ln w="51045" cap="rnd">
              <a:solidFill>
                <a:srgbClr val="000000"/>
              </a:solidFill>
              <a:prstDash val="solid"/>
              <a:headEnd type="none" w="sm" len="sm"/>
              <a:tailEnd type="none" w="sm" len="sm"/>
            </a:ln>
          </p:spPr>
        </p:sp>
      </p:grpSp>
      <p:sp>
        <p:nvSpPr>
          <p:cNvPr id="11" name="TextBox 11"/>
          <p:cNvSpPr txBox="1"/>
          <p:nvPr/>
        </p:nvSpPr>
        <p:spPr>
          <a:xfrm>
            <a:off x="1318903" y="4079090"/>
            <a:ext cx="3151922" cy="923330"/>
          </a:xfrm>
          <a:prstGeom prst="rect">
            <a:avLst/>
          </a:prstGeom>
        </p:spPr>
        <p:txBody>
          <a:bodyPr lIns="0" tIns="0" rIns="0" bIns="0" rtlCol="0" anchor="t">
            <a:spAutoFit/>
          </a:bodyPr>
          <a:lstStyle/>
          <a:p>
            <a:pPr>
              <a:lnSpc>
                <a:spcPts val="2363"/>
              </a:lnSpc>
            </a:pPr>
            <a:r>
              <a:rPr lang="tr-TR" sz="1688" spc="33" dirty="0" smtClean="0">
                <a:solidFill>
                  <a:srgbClr val="1A3B29"/>
                </a:solidFill>
                <a:latin typeface="Open Sauce"/>
              </a:rPr>
              <a:t>Otel odalarındaki buklet malzemelerde dökmeye geçip plastik atık miktarını azaltmak.</a:t>
            </a:r>
            <a:endParaRPr lang="en-US" sz="1688" spc="33" dirty="0">
              <a:solidFill>
                <a:srgbClr val="1A3B29"/>
              </a:solidFill>
              <a:latin typeface="Open Sauce"/>
            </a:endParaRPr>
          </a:p>
        </p:txBody>
      </p:sp>
      <p:sp>
        <p:nvSpPr>
          <p:cNvPr id="12" name="TextBox 12"/>
          <p:cNvSpPr txBox="1"/>
          <p:nvPr/>
        </p:nvSpPr>
        <p:spPr>
          <a:xfrm>
            <a:off x="1318903" y="3321964"/>
            <a:ext cx="3151922" cy="339264"/>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 1</a:t>
            </a:r>
          </a:p>
        </p:txBody>
      </p:sp>
      <p:sp>
        <p:nvSpPr>
          <p:cNvPr id="13" name="AutoShape 13"/>
          <p:cNvSpPr/>
          <p:nvPr/>
        </p:nvSpPr>
        <p:spPr>
          <a:xfrm>
            <a:off x="1318903" y="3849317"/>
            <a:ext cx="3527790" cy="0"/>
          </a:xfrm>
          <a:prstGeom prst="line">
            <a:avLst/>
          </a:prstGeom>
          <a:ln w="38100" cap="rnd">
            <a:solidFill>
              <a:srgbClr val="000000"/>
            </a:solidFill>
            <a:prstDash val="solid"/>
            <a:headEnd type="none" w="sm" len="sm"/>
            <a:tailEnd type="none" w="sm" len="sm"/>
          </a:ln>
        </p:spPr>
      </p:sp>
      <p:grpSp>
        <p:nvGrpSpPr>
          <p:cNvPr id="14" name="Group 14"/>
          <p:cNvGrpSpPr/>
          <p:nvPr/>
        </p:nvGrpSpPr>
        <p:grpSpPr>
          <a:xfrm>
            <a:off x="9863665" y="5188954"/>
            <a:ext cx="3527790" cy="1988231"/>
            <a:chOff x="0" y="-38100"/>
            <a:chExt cx="4703720" cy="2650975"/>
          </a:xfrm>
        </p:grpSpPr>
        <p:sp>
          <p:nvSpPr>
            <p:cNvPr id="15" name="TextBox 15"/>
            <p:cNvSpPr txBox="1"/>
            <p:nvPr/>
          </p:nvSpPr>
          <p:spPr>
            <a:xfrm>
              <a:off x="0" y="971400"/>
              <a:ext cx="4202563" cy="1641475"/>
            </a:xfrm>
            <a:prstGeom prst="rect">
              <a:avLst/>
            </a:prstGeom>
          </p:spPr>
          <p:txBody>
            <a:bodyPr lIns="0" tIns="0" rIns="0" bIns="0" rtlCol="0" anchor="t">
              <a:spAutoFit/>
            </a:bodyPr>
            <a:lstStyle/>
            <a:p>
              <a:pPr>
                <a:lnSpc>
                  <a:spcPts val="2363"/>
                </a:lnSpc>
              </a:pPr>
              <a:r>
                <a:rPr lang="en-US" sz="1688" spc="33" dirty="0" err="1" smtClean="0">
                  <a:solidFill>
                    <a:srgbClr val="1A3B29"/>
                  </a:solidFill>
                  <a:latin typeface="Open Sauce"/>
                </a:rPr>
                <a:t>Çevre</a:t>
              </a:r>
              <a:r>
                <a:rPr lang="en-US" sz="1688" spc="33" dirty="0" smtClean="0">
                  <a:solidFill>
                    <a:srgbClr val="1A3B29"/>
                  </a:solidFill>
                  <a:latin typeface="Open Sauce"/>
                </a:rPr>
                <a:t> </a:t>
              </a:r>
              <a:r>
                <a:rPr lang="en-US" sz="1688" spc="33" dirty="0" err="1" smtClean="0">
                  <a:solidFill>
                    <a:srgbClr val="1A3B29"/>
                  </a:solidFill>
                  <a:latin typeface="Open Sauce"/>
                </a:rPr>
                <a:t>ve</a:t>
              </a:r>
              <a:r>
                <a:rPr lang="en-US" sz="1688" spc="33" dirty="0" smtClean="0">
                  <a:solidFill>
                    <a:srgbClr val="1A3B29"/>
                  </a:solidFill>
                  <a:latin typeface="Open Sauce"/>
                </a:rPr>
                <a:t> </a:t>
              </a:r>
              <a:r>
                <a:rPr lang="en-US" sz="1688" spc="33" dirty="0" err="1" smtClean="0">
                  <a:solidFill>
                    <a:srgbClr val="1A3B29"/>
                  </a:solidFill>
                  <a:latin typeface="Open Sauce"/>
                </a:rPr>
                <a:t>sürdürülebilirlik</a:t>
              </a:r>
              <a:r>
                <a:rPr lang="en-US" sz="1688" spc="33" dirty="0" smtClean="0">
                  <a:solidFill>
                    <a:srgbClr val="1A3B29"/>
                  </a:solidFill>
                  <a:latin typeface="Open Sauce"/>
                </a:rPr>
                <a:t> </a:t>
              </a:r>
              <a:r>
                <a:rPr lang="en-US" sz="1688" spc="33" dirty="0" err="1" smtClean="0">
                  <a:solidFill>
                    <a:srgbClr val="1A3B29"/>
                  </a:solidFill>
                  <a:latin typeface="Open Sauce"/>
                </a:rPr>
                <a:t>eğitimlerine</a:t>
              </a:r>
              <a:r>
                <a:rPr lang="en-US" sz="1688" spc="33" dirty="0" smtClean="0">
                  <a:solidFill>
                    <a:srgbClr val="1A3B29"/>
                  </a:solidFill>
                  <a:latin typeface="Open Sauce"/>
                </a:rPr>
                <a:t> , </a:t>
              </a:r>
              <a:r>
                <a:rPr lang="en-US" sz="1688" spc="33" dirty="0" err="1" smtClean="0">
                  <a:solidFill>
                    <a:srgbClr val="1A3B29"/>
                  </a:solidFill>
                  <a:latin typeface="Open Sauce"/>
                </a:rPr>
                <a:t>farkındalık</a:t>
              </a:r>
              <a:r>
                <a:rPr lang="en-US" sz="1688" spc="33" dirty="0" smtClean="0">
                  <a:solidFill>
                    <a:srgbClr val="1A3B29"/>
                  </a:solidFill>
                  <a:latin typeface="Open Sauce"/>
                </a:rPr>
                <a:t> </a:t>
              </a:r>
              <a:r>
                <a:rPr lang="en-US" sz="1688" spc="33" dirty="0" err="1" smtClean="0">
                  <a:solidFill>
                    <a:srgbClr val="1A3B29"/>
                  </a:solidFill>
                  <a:latin typeface="Open Sauce"/>
                </a:rPr>
                <a:t>çalışmalarına</a:t>
              </a:r>
              <a:r>
                <a:rPr lang="en-US" sz="1688" spc="33" dirty="0" smtClean="0">
                  <a:solidFill>
                    <a:srgbClr val="1A3B29"/>
                  </a:solidFill>
                  <a:latin typeface="Open Sauce"/>
                </a:rPr>
                <a:t> </a:t>
              </a:r>
              <a:r>
                <a:rPr lang="en-US" sz="1688" spc="33" dirty="0" err="1" smtClean="0">
                  <a:solidFill>
                    <a:srgbClr val="1A3B29"/>
                  </a:solidFill>
                  <a:latin typeface="Open Sauce"/>
                </a:rPr>
                <a:t>devam</a:t>
              </a:r>
              <a:r>
                <a:rPr lang="en-US" sz="1688" spc="33" dirty="0" smtClean="0">
                  <a:solidFill>
                    <a:srgbClr val="1A3B29"/>
                  </a:solidFill>
                  <a:latin typeface="Open Sauce"/>
                </a:rPr>
                <a:t> </a:t>
              </a:r>
              <a:r>
                <a:rPr lang="en-US" sz="1688" spc="33" dirty="0" err="1" smtClean="0">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16" name="TextBox 16"/>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7</a:t>
              </a:r>
            </a:p>
          </p:txBody>
        </p:sp>
        <p:sp>
          <p:nvSpPr>
            <p:cNvPr id="17" name="AutoShape 17"/>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18" name="Group 18"/>
          <p:cNvGrpSpPr/>
          <p:nvPr/>
        </p:nvGrpSpPr>
        <p:grpSpPr>
          <a:xfrm>
            <a:off x="5591284" y="5217529"/>
            <a:ext cx="3540952" cy="1908694"/>
            <a:chOff x="0" y="0"/>
            <a:chExt cx="4721269" cy="2544925"/>
          </a:xfrm>
        </p:grpSpPr>
        <p:sp>
          <p:nvSpPr>
            <p:cNvPr id="19" name="TextBox 19"/>
            <p:cNvSpPr txBox="1"/>
            <p:nvPr/>
          </p:nvSpPr>
          <p:spPr>
            <a:xfrm>
              <a:off x="0" y="971401"/>
              <a:ext cx="4220112" cy="1573524"/>
            </a:xfrm>
            <a:prstGeom prst="rect">
              <a:avLst/>
            </a:prstGeom>
          </p:spPr>
          <p:txBody>
            <a:bodyPr lIns="0" tIns="0" rIns="0" bIns="0" rtlCol="0" anchor="t">
              <a:spAutoFit/>
            </a:bodyPr>
            <a:lstStyle/>
            <a:p>
              <a:pPr>
                <a:lnSpc>
                  <a:spcPts val="2363"/>
                </a:lnSpc>
              </a:pPr>
              <a:r>
                <a:rPr lang="en-US" sz="1688" spc="33" dirty="0">
                  <a:solidFill>
                    <a:srgbClr val="1A3B29"/>
                  </a:solidFill>
                  <a:latin typeface="Open Sauce"/>
                </a:rPr>
                <a:t>%100 </a:t>
              </a:r>
              <a:r>
                <a:rPr lang="en-US" sz="1688" spc="33" dirty="0" err="1">
                  <a:solidFill>
                    <a:srgbClr val="1A3B29"/>
                  </a:solidFill>
                  <a:latin typeface="Open Sauce"/>
                </a:rPr>
                <a:t>yenilenebilir</a:t>
              </a:r>
              <a:r>
                <a:rPr lang="en-US" sz="1688" spc="33" dirty="0">
                  <a:solidFill>
                    <a:srgbClr val="1A3B29"/>
                  </a:solidFill>
                  <a:latin typeface="Open Sauce"/>
                </a:rPr>
                <a:t> </a:t>
              </a:r>
              <a:r>
                <a:rPr lang="en-US" sz="1688" spc="33" dirty="0" err="1">
                  <a:solidFill>
                    <a:srgbClr val="1A3B29"/>
                  </a:solidFill>
                  <a:latin typeface="Open Sauce"/>
                </a:rPr>
                <a:t>kaynaklarından</a:t>
              </a:r>
              <a:r>
                <a:rPr lang="en-US" sz="1688" spc="33" dirty="0">
                  <a:solidFill>
                    <a:srgbClr val="1A3B29"/>
                  </a:solidFill>
                  <a:latin typeface="Open Sauce"/>
                </a:rPr>
                <a:t> </a:t>
              </a:r>
              <a:r>
                <a:rPr lang="en-US" sz="1688" spc="33" dirty="0" err="1">
                  <a:solidFill>
                    <a:srgbClr val="1A3B29"/>
                  </a:solidFill>
                  <a:latin typeface="Open Sauce"/>
                </a:rPr>
                <a:t>üretilen</a:t>
              </a:r>
              <a:r>
                <a:rPr lang="en-US" sz="1688" spc="33" dirty="0">
                  <a:solidFill>
                    <a:srgbClr val="1A3B29"/>
                  </a:solidFill>
                  <a:latin typeface="Open Sauce"/>
                </a:rPr>
                <a:t> </a:t>
              </a:r>
              <a:r>
                <a:rPr lang="en-US" sz="1688" spc="33" dirty="0" err="1">
                  <a:solidFill>
                    <a:srgbClr val="1A3B29"/>
                  </a:solidFill>
                  <a:latin typeface="Open Sauce"/>
                </a:rPr>
                <a:t>enerji</a:t>
              </a:r>
              <a:r>
                <a:rPr lang="en-US" sz="1688" spc="33" dirty="0">
                  <a:solidFill>
                    <a:srgbClr val="1A3B29"/>
                  </a:solidFill>
                  <a:latin typeface="Open Sauce"/>
                </a:rPr>
                <a:t> </a:t>
              </a:r>
              <a:r>
                <a:rPr lang="en-US" sz="1688" spc="33" dirty="0" err="1">
                  <a:solidFill>
                    <a:srgbClr val="1A3B29"/>
                  </a:solidFill>
                  <a:latin typeface="Open Sauce"/>
                </a:rPr>
                <a:t>kullanılmaya</a:t>
              </a:r>
              <a:r>
                <a:rPr lang="en-US" sz="1688" spc="33" dirty="0">
                  <a:solidFill>
                    <a:srgbClr val="1A3B29"/>
                  </a:solidFill>
                  <a:latin typeface="Open Sauce"/>
                </a:rPr>
                <a:t> </a:t>
              </a:r>
              <a:r>
                <a:rPr lang="en-US" sz="1688" spc="33" dirty="0" err="1">
                  <a:solidFill>
                    <a:srgbClr val="1A3B29"/>
                  </a:solidFill>
                  <a:latin typeface="Open Sauce"/>
                </a:rPr>
                <a:t>devam</a:t>
              </a:r>
              <a:r>
                <a:rPr lang="en-US" sz="1688" spc="33" dirty="0">
                  <a:solidFill>
                    <a:srgbClr val="1A3B29"/>
                  </a:solidFill>
                  <a:latin typeface="Open Sauce"/>
                </a:rPr>
                <a:t> </a:t>
              </a:r>
              <a:r>
                <a:rPr lang="en-US" sz="1688" spc="33" dirty="0" err="1">
                  <a:solidFill>
                    <a:srgbClr val="1A3B29"/>
                  </a:solidFill>
                  <a:latin typeface="Open Sauce"/>
                </a:rPr>
                <a:t>edilmesi</a:t>
              </a:r>
              <a:endParaRPr lang="en-US" sz="1688" spc="33" dirty="0">
                <a:solidFill>
                  <a:srgbClr val="1A3B29"/>
                </a:solidFill>
                <a:latin typeface="Open Sauce"/>
              </a:endParaRPr>
            </a:p>
            <a:p>
              <a:pPr>
                <a:lnSpc>
                  <a:spcPts val="2363"/>
                </a:lnSpc>
              </a:pPr>
              <a:endParaRPr lang="en-US" sz="1688" spc="33" dirty="0">
                <a:solidFill>
                  <a:srgbClr val="1A3B29"/>
                </a:solidFill>
                <a:latin typeface="Open Sauce"/>
              </a:endParaRPr>
            </a:p>
          </p:txBody>
        </p:sp>
        <p:sp>
          <p:nvSpPr>
            <p:cNvPr id="20" name="TextBox 20"/>
            <p:cNvSpPr txBox="1"/>
            <p:nvPr/>
          </p:nvSpPr>
          <p:spPr>
            <a:xfrm>
              <a:off x="17549"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6</a:t>
              </a:r>
            </a:p>
          </p:txBody>
        </p:sp>
        <p:sp>
          <p:nvSpPr>
            <p:cNvPr id="21" name="AutoShape 21"/>
            <p:cNvSpPr/>
            <p:nvPr/>
          </p:nvSpPr>
          <p:spPr>
            <a:xfrm>
              <a:off x="17549" y="652338"/>
              <a:ext cx="4703720" cy="0"/>
            </a:xfrm>
            <a:prstGeom prst="line">
              <a:avLst/>
            </a:prstGeom>
            <a:ln w="51045" cap="rnd">
              <a:solidFill>
                <a:srgbClr val="000000"/>
              </a:solidFill>
              <a:prstDash val="solid"/>
              <a:headEnd type="none" w="sm" len="sm"/>
              <a:tailEnd type="none" w="sm" len="sm"/>
            </a:ln>
          </p:spPr>
        </p:sp>
      </p:grpSp>
      <p:grpSp>
        <p:nvGrpSpPr>
          <p:cNvPr id="22" name="Group 22"/>
          <p:cNvGrpSpPr/>
          <p:nvPr/>
        </p:nvGrpSpPr>
        <p:grpSpPr>
          <a:xfrm>
            <a:off x="1318903" y="5217529"/>
            <a:ext cx="3527790" cy="1908694"/>
            <a:chOff x="0" y="0"/>
            <a:chExt cx="4703720" cy="2544925"/>
          </a:xfrm>
        </p:grpSpPr>
        <p:sp>
          <p:nvSpPr>
            <p:cNvPr id="23" name="TextBox 23"/>
            <p:cNvSpPr txBox="1"/>
            <p:nvPr/>
          </p:nvSpPr>
          <p:spPr>
            <a:xfrm>
              <a:off x="0" y="971401"/>
              <a:ext cx="4202563" cy="1573524"/>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Toprağın besin değerinin artırılması için yumurta kabuğu tozu kullanılması</a:t>
              </a:r>
            </a:p>
            <a:p>
              <a:pPr>
                <a:lnSpc>
                  <a:spcPts val="2363"/>
                </a:lnSpc>
              </a:pPr>
              <a:endParaRPr lang="en-US" sz="1688" spc="33">
                <a:solidFill>
                  <a:srgbClr val="1A3B29"/>
                </a:solidFill>
                <a:latin typeface="Open Sauce"/>
              </a:endParaRPr>
            </a:p>
          </p:txBody>
        </p:sp>
        <p:sp>
          <p:nvSpPr>
            <p:cNvPr id="24" name="TextBox 24"/>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5</a:t>
              </a:r>
            </a:p>
          </p:txBody>
        </p:sp>
        <p:sp>
          <p:nvSpPr>
            <p:cNvPr id="25" name="AutoShape 25"/>
            <p:cNvSpPr/>
            <p:nvPr/>
          </p:nvSpPr>
          <p:spPr>
            <a:xfrm>
              <a:off x="0" y="652338"/>
              <a:ext cx="4703720" cy="0"/>
            </a:xfrm>
            <a:prstGeom prst="line">
              <a:avLst/>
            </a:prstGeom>
            <a:ln w="51045" cap="rnd">
              <a:solidFill>
                <a:srgbClr val="000000"/>
              </a:solidFill>
              <a:prstDash val="solid"/>
              <a:headEnd type="none" w="sm" len="sm"/>
              <a:tailEnd type="none" w="sm" len="sm"/>
            </a:ln>
          </p:spPr>
        </p:sp>
      </p:grpSp>
      <p:grpSp>
        <p:nvGrpSpPr>
          <p:cNvPr id="26" name="Group 26"/>
          <p:cNvGrpSpPr/>
          <p:nvPr/>
        </p:nvGrpSpPr>
        <p:grpSpPr>
          <a:xfrm>
            <a:off x="13712460" y="3360064"/>
            <a:ext cx="3527790" cy="1610082"/>
            <a:chOff x="0" y="0"/>
            <a:chExt cx="4703720" cy="2146777"/>
          </a:xfrm>
        </p:grpSpPr>
        <p:sp>
          <p:nvSpPr>
            <p:cNvPr id="27" name="TextBox 27"/>
            <p:cNvSpPr txBox="1"/>
            <p:nvPr/>
          </p:nvSpPr>
          <p:spPr>
            <a:xfrm>
              <a:off x="0" y="971401"/>
              <a:ext cx="4202563" cy="1175375"/>
            </a:xfrm>
            <a:prstGeom prst="rect">
              <a:avLst/>
            </a:prstGeom>
          </p:spPr>
          <p:txBody>
            <a:bodyPr lIns="0" tIns="0" rIns="0" bIns="0" rtlCol="0" anchor="t">
              <a:spAutoFit/>
            </a:bodyPr>
            <a:lstStyle/>
            <a:p>
              <a:pPr>
                <a:lnSpc>
                  <a:spcPts val="2363"/>
                </a:lnSpc>
              </a:pPr>
              <a:r>
                <a:rPr lang="en-US" sz="1688" spc="33">
                  <a:solidFill>
                    <a:srgbClr val="1A3B29"/>
                  </a:solidFill>
                  <a:latin typeface="Open Sauce"/>
                </a:rPr>
                <a:t>Kültürel mirasın korunmasına katkı sağlanmasına devam edilmesi</a:t>
              </a:r>
            </a:p>
          </p:txBody>
        </p:sp>
        <p:sp>
          <p:nvSpPr>
            <p:cNvPr id="28" name="TextBox 28"/>
            <p:cNvSpPr txBox="1"/>
            <p:nvPr/>
          </p:nvSpPr>
          <p:spPr>
            <a:xfrm>
              <a:off x="0" y="-38100"/>
              <a:ext cx="4202563" cy="439651"/>
            </a:xfrm>
            <a:prstGeom prst="rect">
              <a:avLst/>
            </a:prstGeom>
          </p:spPr>
          <p:txBody>
            <a:bodyPr lIns="0" tIns="0" rIns="0" bIns="0" rtlCol="0" anchor="t">
              <a:spAutoFit/>
            </a:bodyPr>
            <a:lstStyle/>
            <a:p>
              <a:pPr>
                <a:lnSpc>
                  <a:spcPts val="2813"/>
                </a:lnSpc>
              </a:pPr>
              <a:r>
                <a:rPr lang="en-US" sz="2009" spc="20">
                  <a:solidFill>
                    <a:srgbClr val="1A3B29"/>
                  </a:solidFill>
                  <a:latin typeface="Open Sauce Heavy"/>
                </a:rPr>
                <a:t>4</a:t>
              </a:r>
            </a:p>
          </p:txBody>
        </p:sp>
        <p:sp>
          <p:nvSpPr>
            <p:cNvPr id="29" name="AutoShape 29"/>
            <p:cNvSpPr/>
            <p:nvPr/>
          </p:nvSpPr>
          <p:spPr>
            <a:xfrm>
              <a:off x="0" y="652338"/>
              <a:ext cx="4703720" cy="0"/>
            </a:xfrm>
            <a:prstGeom prst="line">
              <a:avLst/>
            </a:prstGeom>
            <a:ln w="51045" cap="rnd">
              <a:solidFill>
                <a:srgbClr val="000000"/>
              </a:solidFill>
              <a:prstDash val="solid"/>
              <a:headEnd type="none" w="sm" len="sm"/>
              <a:tailEnd type="none" w="sm" len="sm"/>
            </a:ln>
          </p:spPr>
        </p:sp>
      </p:grpSp>
      <p:pic>
        <p:nvPicPr>
          <p:cNvPr id="31" name="16 Resim" descr="Kaila 2025 kopya.jpg"/>
          <p:cNvPicPr>
            <a:picLocks noChangeAspect="1"/>
          </p:cNvPicPr>
          <p:nvPr/>
        </p:nvPicPr>
        <p:blipFill>
          <a:blip r:embed="rId2"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2379973" cy="10287000"/>
            <a:chOff x="0" y="0"/>
            <a:chExt cx="805077" cy="3562982"/>
          </a:xfrm>
        </p:grpSpPr>
        <p:sp>
          <p:nvSpPr>
            <p:cNvPr id="3" name="Freeform 3"/>
            <p:cNvSpPr/>
            <p:nvPr/>
          </p:nvSpPr>
          <p:spPr>
            <a:xfrm>
              <a:off x="0" y="0"/>
              <a:ext cx="805077" cy="3562983"/>
            </a:xfrm>
            <a:custGeom>
              <a:avLst/>
              <a:gdLst/>
              <a:ahLst/>
              <a:cxnLst/>
              <a:rect l="l" t="t" r="r" b="b"/>
              <a:pathLst>
                <a:path w="805077" h="3562983">
                  <a:moveTo>
                    <a:pt x="0" y="0"/>
                  </a:moveTo>
                  <a:lnTo>
                    <a:pt x="805077" y="0"/>
                  </a:lnTo>
                  <a:lnTo>
                    <a:pt x="805077" y="3562983"/>
                  </a:lnTo>
                  <a:lnTo>
                    <a:pt x="0" y="3562983"/>
                  </a:lnTo>
                  <a:close/>
                </a:path>
              </a:pathLst>
            </a:custGeom>
            <a:solidFill>
              <a:srgbClr val="266041"/>
            </a:solidFill>
          </p:spPr>
        </p:sp>
      </p:grpSp>
      <p:sp>
        <p:nvSpPr>
          <p:cNvPr id="6" name="TextBox 6"/>
          <p:cNvSpPr txBox="1"/>
          <p:nvPr/>
        </p:nvSpPr>
        <p:spPr>
          <a:xfrm>
            <a:off x="1377129" y="8169187"/>
            <a:ext cx="2189114" cy="690061"/>
          </a:xfrm>
          <a:prstGeom prst="rect">
            <a:avLst/>
          </a:prstGeom>
        </p:spPr>
        <p:txBody>
          <a:bodyPr lIns="0" tIns="0" rIns="0" bIns="0" rtlCol="0" anchor="t">
            <a:spAutoFit/>
          </a:bodyPr>
          <a:lstStyle/>
          <a:p>
            <a:pPr marL="0" lvl="0" indent="0">
              <a:lnSpc>
                <a:spcPts val="5879"/>
              </a:lnSpc>
              <a:spcBef>
                <a:spcPct val="0"/>
              </a:spcBef>
            </a:pPr>
            <a:r>
              <a:rPr lang="en-US" sz="4199" spc="83" dirty="0" smtClean="0">
                <a:solidFill>
                  <a:srgbClr val="FFFFFF"/>
                </a:solidFill>
                <a:latin typeface="Open Sauce"/>
              </a:rPr>
              <a:t>202</a:t>
            </a:r>
            <a:r>
              <a:rPr lang="tr-TR" sz="4199" spc="83" dirty="0" smtClean="0">
                <a:solidFill>
                  <a:srgbClr val="FFFFFF"/>
                </a:solidFill>
                <a:latin typeface="Open Sauce"/>
              </a:rPr>
              <a:t>4</a:t>
            </a:r>
            <a:endParaRPr lang="en-US" sz="4199" spc="83" dirty="0">
              <a:solidFill>
                <a:srgbClr val="FFFFFF"/>
              </a:solidFill>
              <a:latin typeface="Open Sauce"/>
            </a:endParaRPr>
          </a:p>
        </p:txBody>
      </p:sp>
      <p:sp>
        <p:nvSpPr>
          <p:cNvPr id="7" name="TextBox 7"/>
          <p:cNvSpPr txBox="1"/>
          <p:nvPr/>
        </p:nvSpPr>
        <p:spPr>
          <a:xfrm>
            <a:off x="4469397" y="8735291"/>
            <a:ext cx="2189114" cy="273685"/>
          </a:xfrm>
          <a:prstGeom prst="rect">
            <a:avLst/>
          </a:prstGeom>
        </p:spPr>
        <p:txBody>
          <a:bodyPr lIns="0" tIns="0" rIns="0" bIns="0" rtlCol="0" anchor="t">
            <a:spAutoFit/>
          </a:bodyPr>
          <a:lstStyle/>
          <a:p>
            <a:pPr marL="0" lvl="0" indent="0">
              <a:lnSpc>
                <a:spcPts val="2239"/>
              </a:lnSpc>
              <a:spcBef>
                <a:spcPct val="0"/>
              </a:spcBef>
            </a:pPr>
            <a:endParaRPr/>
          </a:p>
        </p:txBody>
      </p:sp>
      <p:sp>
        <p:nvSpPr>
          <p:cNvPr id="8" name="Freeform 8"/>
          <p:cNvSpPr/>
          <p:nvPr/>
        </p:nvSpPr>
        <p:spPr>
          <a:xfrm>
            <a:off x="8896674"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4151773"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2402654"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159106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4160499"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a:off x="10664478"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a:off x="12407492" y="1596008"/>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12410286" y="5116353"/>
            <a:ext cx="1620323" cy="1620323"/>
          </a:xfrm>
          <a:custGeom>
            <a:avLst/>
            <a:gdLst/>
            <a:ahLst/>
            <a:cxnLst/>
            <a:rect l="l" t="t" r="r" b="b"/>
            <a:pathLst>
              <a:path w="1620323" h="1620323">
                <a:moveTo>
                  <a:pt x="0" y="0"/>
                </a:moveTo>
                <a:lnTo>
                  <a:pt x="1620322" y="0"/>
                </a:lnTo>
                <a:lnTo>
                  <a:pt x="1620322" y="1620323"/>
                </a:lnTo>
                <a:lnTo>
                  <a:pt x="0" y="162032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Freeform 16"/>
          <p:cNvSpPr/>
          <p:nvPr/>
        </p:nvSpPr>
        <p:spPr>
          <a:xfrm>
            <a:off x="8904305"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7" name="Freeform 17"/>
          <p:cNvSpPr/>
          <p:nvPr/>
        </p:nvSpPr>
        <p:spPr>
          <a:xfrm>
            <a:off x="10656846" y="3356181"/>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8" name="Freeform 18"/>
          <p:cNvSpPr/>
          <p:nvPr/>
        </p:nvSpPr>
        <p:spPr>
          <a:xfrm>
            <a:off x="8896674"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9" name="Freeform 19"/>
          <p:cNvSpPr/>
          <p:nvPr/>
        </p:nvSpPr>
        <p:spPr>
          <a:xfrm>
            <a:off x="14152868"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0" name="Freeform 20"/>
          <p:cNvSpPr/>
          <p:nvPr/>
        </p:nvSpPr>
        <p:spPr>
          <a:xfrm>
            <a:off x="15910678"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1" name="Freeform 21"/>
          <p:cNvSpPr/>
          <p:nvPr/>
        </p:nvSpPr>
        <p:spPr>
          <a:xfrm>
            <a:off x="10656846" y="1596008"/>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2" name="Freeform 22"/>
          <p:cNvSpPr/>
          <p:nvPr/>
        </p:nvSpPr>
        <p:spPr>
          <a:xfrm>
            <a:off x="15903047" y="3356181"/>
            <a:ext cx="1620323" cy="1620323"/>
          </a:xfrm>
          <a:custGeom>
            <a:avLst/>
            <a:gdLst/>
            <a:ahLst/>
            <a:cxnLst/>
            <a:rect l="l" t="t" r="r" b="b"/>
            <a:pathLst>
              <a:path w="1620323" h="1620323">
                <a:moveTo>
                  <a:pt x="0" y="0"/>
                </a:moveTo>
                <a:lnTo>
                  <a:pt x="1620322" y="0"/>
                </a:lnTo>
                <a:lnTo>
                  <a:pt x="1620322" y="1620322"/>
                </a:lnTo>
                <a:lnTo>
                  <a:pt x="0" y="1620322"/>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23" name="Freeform 23"/>
          <p:cNvSpPr/>
          <p:nvPr/>
        </p:nvSpPr>
        <p:spPr>
          <a:xfrm>
            <a:off x="8904305" y="5116353"/>
            <a:ext cx="1620323" cy="1620323"/>
          </a:xfrm>
          <a:custGeom>
            <a:avLst/>
            <a:gdLst/>
            <a:ahLst/>
            <a:cxnLst/>
            <a:rect l="l" t="t" r="r" b="b"/>
            <a:pathLst>
              <a:path w="1620323" h="1620323">
                <a:moveTo>
                  <a:pt x="0" y="0"/>
                </a:moveTo>
                <a:lnTo>
                  <a:pt x="1620323" y="0"/>
                </a:lnTo>
                <a:lnTo>
                  <a:pt x="1620323" y="1620323"/>
                </a:lnTo>
                <a:lnTo>
                  <a:pt x="0" y="1620323"/>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24" name="Freeform 24"/>
          <p:cNvSpPr/>
          <p:nvPr/>
        </p:nvSpPr>
        <p:spPr>
          <a:xfrm>
            <a:off x="10664478" y="6876526"/>
            <a:ext cx="1620323" cy="1620323"/>
          </a:xfrm>
          <a:custGeom>
            <a:avLst/>
            <a:gdLst/>
            <a:ahLst/>
            <a:cxnLst/>
            <a:rect l="l" t="t" r="r" b="b"/>
            <a:pathLst>
              <a:path w="1620323" h="1620323">
                <a:moveTo>
                  <a:pt x="0" y="0"/>
                </a:moveTo>
                <a:lnTo>
                  <a:pt x="1620323" y="0"/>
                </a:lnTo>
                <a:lnTo>
                  <a:pt x="1620323" y="1620322"/>
                </a:lnTo>
                <a:lnTo>
                  <a:pt x="0" y="1620322"/>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25" name="Freeform 25"/>
          <p:cNvSpPr/>
          <p:nvPr/>
        </p:nvSpPr>
        <p:spPr>
          <a:xfrm>
            <a:off x="12410286" y="7007545"/>
            <a:ext cx="5113083" cy="1358285"/>
          </a:xfrm>
          <a:custGeom>
            <a:avLst/>
            <a:gdLst/>
            <a:ahLst/>
            <a:cxnLst/>
            <a:rect l="l" t="t" r="r" b="b"/>
            <a:pathLst>
              <a:path w="5113083" h="1358285">
                <a:moveTo>
                  <a:pt x="0" y="0"/>
                </a:moveTo>
                <a:lnTo>
                  <a:pt x="5113083" y="0"/>
                </a:lnTo>
                <a:lnTo>
                  <a:pt x="5113083" y="1358284"/>
                </a:lnTo>
                <a:lnTo>
                  <a:pt x="0" y="1358284"/>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26" name="TextBox 19"/>
          <p:cNvSpPr txBox="1"/>
          <p:nvPr/>
        </p:nvSpPr>
        <p:spPr>
          <a:xfrm>
            <a:off x="4071902" y="6286508"/>
            <a:ext cx="3165084" cy="1514517"/>
          </a:xfrm>
          <a:prstGeom prst="rect">
            <a:avLst/>
          </a:prstGeom>
        </p:spPr>
        <p:txBody>
          <a:bodyPr lIns="0" tIns="0" rIns="0" bIns="0" rtlCol="0" anchor="t">
            <a:spAutoFit/>
          </a:bodyPr>
          <a:lstStyle/>
          <a:p>
            <a:pPr algn="ctr">
              <a:lnSpc>
                <a:spcPts val="2363"/>
              </a:lnSpc>
            </a:pPr>
            <a:r>
              <a:rPr lang="tr-TR" spc="33" dirty="0" smtClean="0">
                <a:solidFill>
                  <a:srgbClr val="1A3B29"/>
                </a:solidFill>
                <a:latin typeface="Open Sauce"/>
              </a:rPr>
              <a:t>SÜRDÜRÜLEBİLİR KALKINMA İÇİN KÜRESEL AMAÇLARIN HALKASINA DAHİL OLMAYI AMAÇLIYORUZ.</a:t>
            </a:r>
            <a:endParaRPr lang="en-US" spc="33" dirty="0">
              <a:solidFill>
                <a:srgbClr val="1A3B29"/>
              </a:solidFill>
              <a:latin typeface="Open Sauce"/>
            </a:endParaRPr>
          </a:p>
        </p:txBody>
      </p:sp>
      <p:pic>
        <p:nvPicPr>
          <p:cNvPr id="27" name="26 Resim" descr="Beach Logo.png"/>
          <p:cNvPicPr>
            <a:picLocks noChangeAspect="1"/>
          </p:cNvPicPr>
          <p:nvPr/>
        </p:nvPicPr>
        <p:blipFill>
          <a:blip r:embed="rId40" cstate="print"/>
          <a:stretch>
            <a:fillRect/>
          </a:stretch>
        </p:blipFill>
        <p:spPr>
          <a:xfrm>
            <a:off x="3357522" y="2500294"/>
            <a:ext cx="4500594" cy="4500594"/>
          </a:xfrm>
          <a:prstGeom prst="rect">
            <a:avLst/>
          </a:prstGeom>
        </p:spPr>
      </p:pic>
      <p:pic>
        <p:nvPicPr>
          <p:cNvPr id="29" name="16 Resim" descr="Kaila 2025 kopya.jpg"/>
          <p:cNvPicPr>
            <a:picLocks noChangeAspect="1"/>
          </p:cNvPicPr>
          <p:nvPr/>
        </p:nvPicPr>
        <p:blipFill>
          <a:blip r:embed="rId41" cstate="print"/>
          <a:stretch>
            <a:fillRect/>
          </a:stretch>
        </p:blipFill>
        <p:spPr>
          <a:xfrm>
            <a:off x="1325913" y="534988"/>
            <a:ext cx="1785546" cy="500066"/>
          </a:xfrm>
          <a:prstGeom prst="rect">
            <a:avLst/>
          </a:prstGeom>
        </p:spPr>
      </p:pic>
      <p:pic>
        <p:nvPicPr>
          <p:cNvPr id="30" name="16 Resim" descr="Kaila 2025 kopya.jpg"/>
          <p:cNvPicPr>
            <a:picLocks noChangeAspect="1"/>
          </p:cNvPicPr>
          <p:nvPr/>
        </p:nvPicPr>
        <p:blipFill>
          <a:blip r:embed="rId41"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03626"/>
            <a:ext cx="18288000" cy="2949974"/>
            <a:chOff x="0" y="0"/>
            <a:chExt cx="24384000" cy="3933298"/>
          </a:xfrm>
        </p:grpSpPr>
        <p:pic>
          <p:nvPicPr>
            <p:cNvPr id="3" name="Picture 3"/>
            <p:cNvPicPr>
              <a:picLocks noChangeAspect="1"/>
            </p:cNvPicPr>
            <p:nvPr/>
          </p:nvPicPr>
          <p:blipFill>
            <a:blip r:embed="rId2"/>
            <a:srcRect t="54328" b="29540"/>
            <a:stretch>
              <a:fillRect/>
            </a:stretch>
          </p:blipFill>
          <p:spPr>
            <a:xfrm>
              <a:off x="0" y="0"/>
              <a:ext cx="24384000" cy="3933298"/>
            </a:xfrm>
            <a:prstGeom prst="rect">
              <a:avLst/>
            </a:prstGeom>
          </p:spPr>
        </p:pic>
      </p:grpSp>
      <p:sp>
        <p:nvSpPr>
          <p:cNvPr id="4" name="Freeform 4"/>
          <p:cNvSpPr/>
          <p:nvPr/>
        </p:nvSpPr>
        <p:spPr>
          <a:xfrm>
            <a:off x="1473496" y="4137079"/>
            <a:ext cx="4847037" cy="3124740"/>
          </a:xfrm>
          <a:custGeom>
            <a:avLst/>
            <a:gdLst/>
            <a:ahLst/>
            <a:cxnLst/>
            <a:rect l="l" t="t" r="r" b="b"/>
            <a:pathLst>
              <a:path w="4847037" h="3124740">
                <a:moveTo>
                  <a:pt x="0" y="0"/>
                </a:moveTo>
                <a:lnTo>
                  <a:pt x="4847037" y="0"/>
                </a:lnTo>
                <a:lnTo>
                  <a:pt x="4847037" y="3124740"/>
                </a:lnTo>
                <a:lnTo>
                  <a:pt x="0" y="3124740"/>
                </a:lnTo>
                <a:lnTo>
                  <a:pt x="0" y="0"/>
                </a:lnTo>
                <a:close/>
              </a:path>
            </a:pathLst>
          </a:custGeom>
          <a:blipFill>
            <a:blip r:embed="rId3"/>
            <a:stretch>
              <a:fillRect/>
            </a:stretch>
          </a:blipFill>
        </p:spPr>
      </p:sp>
      <p:sp>
        <p:nvSpPr>
          <p:cNvPr id="5" name="Freeform 5"/>
          <p:cNvSpPr/>
          <p:nvPr/>
        </p:nvSpPr>
        <p:spPr>
          <a:xfrm>
            <a:off x="11964470" y="4137079"/>
            <a:ext cx="4825009" cy="3151026"/>
          </a:xfrm>
          <a:custGeom>
            <a:avLst/>
            <a:gdLst/>
            <a:ahLst/>
            <a:cxnLst/>
            <a:rect l="l" t="t" r="r" b="b"/>
            <a:pathLst>
              <a:path w="4825009" h="3151026">
                <a:moveTo>
                  <a:pt x="0" y="0"/>
                </a:moveTo>
                <a:lnTo>
                  <a:pt x="4825009" y="0"/>
                </a:lnTo>
                <a:lnTo>
                  <a:pt x="4825009" y="3151027"/>
                </a:lnTo>
                <a:lnTo>
                  <a:pt x="0" y="3151027"/>
                </a:lnTo>
                <a:lnTo>
                  <a:pt x="0" y="0"/>
                </a:lnTo>
                <a:close/>
              </a:path>
            </a:pathLst>
          </a:custGeom>
          <a:blipFill>
            <a:blip r:embed="rId4"/>
            <a:stretch>
              <a:fillRect/>
            </a:stretch>
          </a:blipFill>
        </p:spPr>
      </p:sp>
      <p:sp>
        <p:nvSpPr>
          <p:cNvPr id="6" name="Freeform 6"/>
          <p:cNvSpPr/>
          <p:nvPr/>
        </p:nvSpPr>
        <p:spPr>
          <a:xfrm>
            <a:off x="6780730" y="4137079"/>
            <a:ext cx="4726540" cy="3151026"/>
          </a:xfrm>
          <a:custGeom>
            <a:avLst/>
            <a:gdLst/>
            <a:ahLst/>
            <a:cxnLst/>
            <a:rect l="l" t="t" r="r" b="b"/>
            <a:pathLst>
              <a:path w="4726540" h="3151026">
                <a:moveTo>
                  <a:pt x="0" y="0"/>
                </a:moveTo>
                <a:lnTo>
                  <a:pt x="4726540" y="0"/>
                </a:lnTo>
                <a:lnTo>
                  <a:pt x="4726540" y="3151027"/>
                </a:lnTo>
                <a:lnTo>
                  <a:pt x="0" y="3151027"/>
                </a:lnTo>
                <a:lnTo>
                  <a:pt x="0" y="0"/>
                </a:lnTo>
                <a:close/>
              </a:path>
            </a:pathLst>
          </a:custGeom>
          <a:blipFill>
            <a:blip r:embed="rId5" cstate="print"/>
            <a:stretch>
              <a:fillRect/>
            </a:stretch>
          </a:blipFill>
        </p:spPr>
      </p:sp>
      <p:sp>
        <p:nvSpPr>
          <p:cNvPr id="7" name="TextBox 7"/>
          <p:cNvSpPr txBox="1"/>
          <p:nvPr/>
        </p:nvSpPr>
        <p:spPr>
          <a:xfrm>
            <a:off x="5479345" y="904875"/>
            <a:ext cx="7342365" cy="1094740"/>
          </a:xfrm>
          <a:prstGeom prst="rect">
            <a:avLst/>
          </a:prstGeom>
        </p:spPr>
        <p:txBody>
          <a:bodyPr lIns="0" tIns="0" rIns="0" bIns="0" rtlCol="0" anchor="t">
            <a:spAutoFit/>
          </a:bodyPr>
          <a:lstStyle/>
          <a:p>
            <a:pPr algn="ctr">
              <a:lnSpc>
                <a:spcPts val="8960"/>
              </a:lnSpc>
            </a:pPr>
            <a:r>
              <a:rPr lang="en-US" sz="6400">
                <a:solidFill>
                  <a:srgbClr val="1A3B29"/>
                </a:solidFill>
                <a:latin typeface="Open Sauce Heavy"/>
              </a:rPr>
              <a:t>MARKALARIMIZ</a:t>
            </a:r>
          </a:p>
        </p:txBody>
      </p:sp>
      <p:sp>
        <p:nvSpPr>
          <p:cNvPr id="8" name="TextBox 8"/>
          <p:cNvSpPr txBox="1"/>
          <p:nvPr/>
        </p:nvSpPr>
        <p:spPr>
          <a:xfrm>
            <a:off x="1619918"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BEACH HOTEL</a:t>
            </a:r>
          </a:p>
        </p:txBody>
      </p:sp>
      <p:sp>
        <p:nvSpPr>
          <p:cNvPr id="9" name="TextBox 9"/>
          <p:cNvSpPr txBox="1"/>
          <p:nvPr/>
        </p:nvSpPr>
        <p:spPr>
          <a:xfrm>
            <a:off x="6239214" y="3133592"/>
            <a:ext cx="5809572"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KRİZANTEM HOTEL</a:t>
            </a:r>
          </a:p>
        </p:txBody>
      </p:sp>
      <p:sp>
        <p:nvSpPr>
          <p:cNvPr id="10" name="TextBox 10"/>
          <p:cNvSpPr txBox="1"/>
          <p:nvPr/>
        </p:nvSpPr>
        <p:spPr>
          <a:xfrm>
            <a:off x="12115461" y="3133592"/>
            <a:ext cx="4554193" cy="537844"/>
          </a:xfrm>
          <a:prstGeom prst="rect">
            <a:avLst/>
          </a:prstGeom>
        </p:spPr>
        <p:txBody>
          <a:bodyPr lIns="0" tIns="0" rIns="0" bIns="0" rtlCol="0" anchor="t">
            <a:spAutoFit/>
          </a:bodyPr>
          <a:lstStyle/>
          <a:p>
            <a:pPr algn="ctr">
              <a:lnSpc>
                <a:spcPts val="4480"/>
              </a:lnSpc>
            </a:pPr>
            <a:r>
              <a:rPr lang="en-US" sz="3200">
                <a:solidFill>
                  <a:srgbClr val="1A3B29"/>
                </a:solidFill>
                <a:latin typeface="Open Sauce"/>
              </a:rPr>
              <a:t>KAİLA CİTY HOTEL</a:t>
            </a:r>
          </a:p>
        </p:txBody>
      </p:sp>
      <p:pic>
        <p:nvPicPr>
          <p:cNvPr id="12" name="16 Resim" descr="Kaila 2025 kopya.jpg"/>
          <p:cNvPicPr>
            <a:picLocks noChangeAspect="1"/>
          </p:cNvPicPr>
          <p:nvPr/>
        </p:nvPicPr>
        <p:blipFill>
          <a:blip r:embed="rId6"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GSTC 2024 KAİLA BEACH\GSTC KAİLA BEACH HOTEL\A 6 DOĞRU TANITIM\OTEL WEB FOTOĞRAFLARI VE VİDEOLARI\3.jpg"/>
          <p:cNvPicPr>
            <a:picLocks noChangeAspect="1" noChangeArrowheads="1"/>
          </p:cNvPicPr>
          <p:nvPr/>
        </p:nvPicPr>
        <p:blipFill>
          <a:blip r:embed="rId2" cstate="print"/>
          <a:srcRect/>
          <a:stretch>
            <a:fillRect/>
          </a:stretch>
        </p:blipFill>
        <p:spPr bwMode="auto">
          <a:xfrm>
            <a:off x="0" y="0"/>
            <a:ext cx="18288000" cy="10287000"/>
          </a:xfrm>
          <a:prstGeom prst="rect">
            <a:avLst/>
          </a:prstGeom>
          <a:noFill/>
        </p:spPr>
      </p:pic>
      <p:grpSp>
        <p:nvGrpSpPr>
          <p:cNvPr id="3" name="Group 3"/>
          <p:cNvGrpSpPr/>
          <p:nvPr/>
        </p:nvGrpSpPr>
        <p:grpSpPr>
          <a:xfrm>
            <a:off x="1028700" y="4965932"/>
            <a:ext cx="7879612" cy="5321068"/>
            <a:chOff x="0" y="0"/>
            <a:chExt cx="2665449" cy="1799966"/>
          </a:xfrm>
        </p:grpSpPr>
        <p:sp>
          <p:nvSpPr>
            <p:cNvPr id="4" name="Freeform 4"/>
            <p:cNvSpPr/>
            <p:nvPr/>
          </p:nvSpPr>
          <p:spPr>
            <a:xfrm>
              <a:off x="0" y="0"/>
              <a:ext cx="2665449" cy="1799966"/>
            </a:xfrm>
            <a:custGeom>
              <a:avLst/>
              <a:gdLst/>
              <a:ahLst/>
              <a:cxnLst/>
              <a:rect l="l" t="t" r="r" b="b"/>
              <a:pathLst>
                <a:path w="2665449" h="1799966">
                  <a:moveTo>
                    <a:pt x="0" y="0"/>
                  </a:moveTo>
                  <a:lnTo>
                    <a:pt x="2665449" y="0"/>
                  </a:lnTo>
                  <a:lnTo>
                    <a:pt x="2665449" y="1799966"/>
                  </a:lnTo>
                  <a:lnTo>
                    <a:pt x="0" y="1799966"/>
                  </a:lnTo>
                  <a:close/>
                </a:path>
              </a:pathLst>
            </a:custGeom>
            <a:solidFill>
              <a:srgbClr val="266041"/>
            </a:solidFill>
          </p:spPr>
        </p:sp>
      </p:grpSp>
      <p:grpSp>
        <p:nvGrpSpPr>
          <p:cNvPr id="5" name="Group 5"/>
          <p:cNvGrpSpPr/>
          <p:nvPr/>
        </p:nvGrpSpPr>
        <p:grpSpPr>
          <a:xfrm>
            <a:off x="1773663" y="5362781"/>
            <a:ext cx="6785978" cy="2671805"/>
            <a:chOff x="0" y="-57150"/>
            <a:chExt cx="9047971" cy="3562405"/>
          </a:xfrm>
        </p:grpSpPr>
        <p:sp>
          <p:nvSpPr>
            <p:cNvPr id="6" name="TextBox 6"/>
            <p:cNvSpPr txBox="1"/>
            <p:nvPr/>
          </p:nvSpPr>
          <p:spPr>
            <a:xfrm>
              <a:off x="0" y="563083"/>
              <a:ext cx="9047971" cy="2942172"/>
            </a:xfrm>
            <a:prstGeom prst="rect">
              <a:avLst/>
            </a:prstGeom>
          </p:spPr>
          <p:txBody>
            <a:bodyPr lIns="0" tIns="0" rIns="0" bIns="0" rtlCol="0" anchor="t">
              <a:spAutoFit/>
            </a:bodyPr>
            <a:lstStyle/>
            <a:p>
              <a:pPr>
                <a:lnSpc>
                  <a:spcPts val="8960"/>
                </a:lnSpc>
              </a:pPr>
              <a:r>
                <a:rPr lang="tr-TR" sz="6400" dirty="0" smtClean="0">
                  <a:solidFill>
                    <a:srgbClr val="FFFFFF"/>
                  </a:solidFill>
                  <a:latin typeface="Open Sauce Heavy"/>
                </a:rPr>
                <a:t>BEACH</a:t>
              </a:r>
            </a:p>
            <a:p>
              <a:pPr>
                <a:lnSpc>
                  <a:spcPts val="8960"/>
                </a:lnSpc>
              </a:pPr>
              <a:r>
                <a:rPr lang="en-US" sz="6400" dirty="0" smtClean="0">
                  <a:solidFill>
                    <a:srgbClr val="FFFFFF"/>
                  </a:solidFill>
                  <a:latin typeface="Open Sauce Heavy"/>
                </a:rPr>
                <a:t>HOTEL</a:t>
              </a:r>
              <a:endParaRPr lang="en-US" sz="6400" dirty="0">
                <a:solidFill>
                  <a:srgbClr val="FFFFFF"/>
                </a:solidFill>
                <a:latin typeface="Open Sauce Heavy"/>
              </a:endParaRPr>
            </a:p>
          </p:txBody>
        </p:sp>
        <p:sp>
          <p:nvSpPr>
            <p:cNvPr id="7" name="TextBox 7"/>
            <p:cNvSpPr txBox="1"/>
            <p:nvPr/>
          </p:nvSpPr>
          <p:spPr>
            <a:xfrm>
              <a:off x="0" y="-57150"/>
              <a:ext cx="9047971" cy="622723"/>
            </a:xfrm>
            <a:prstGeom prst="rect">
              <a:avLst/>
            </a:prstGeom>
          </p:spPr>
          <p:txBody>
            <a:bodyPr lIns="0" tIns="0" rIns="0" bIns="0" rtlCol="0" anchor="t">
              <a:spAutoFit/>
            </a:bodyPr>
            <a:lstStyle/>
            <a:p>
              <a:pPr>
                <a:lnSpc>
                  <a:spcPts val="3919"/>
                </a:lnSpc>
                <a:spcBef>
                  <a:spcPct val="0"/>
                </a:spcBef>
              </a:pPr>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73663" y="914400"/>
            <a:ext cx="12714158" cy="962660"/>
          </a:xfrm>
          <a:prstGeom prst="rect">
            <a:avLst/>
          </a:prstGeom>
        </p:spPr>
        <p:txBody>
          <a:bodyPr lIns="0" tIns="0" rIns="0" bIns="0" rtlCol="0" anchor="t">
            <a:spAutoFit/>
          </a:bodyPr>
          <a:lstStyle/>
          <a:p>
            <a:pPr>
              <a:lnSpc>
                <a:spcPts val="7839"/>
              </a:lnSpc>
            </a:pPr>
            <a:r>
              <a:rPr lang="en-US" sz="5599">
                <a:solidFill>
                  <a:srgbClr val="1A3B29"/>
                </a:solidFill>
                <a:latin typeface="Open Sauce Heavy"/>
              </a:rPr>
              <a:t>ÖDÜLLER &amp; SERTİFİKALARIMIZ</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082" y="2224988"/>
            <a:ext cx="5372756" cy="7582827"/>
          </a:xfrm>
          <a:prstGeom prst="rect">
            <a:avLst/>
          </a:prstGeom>
        </p:spPr>
      </p:pic>
      <p:pic>
        <p:nvPicPr>
          <p:cNvPr id="7" name="Picture 4"/>
          <p:cNvPicPr>
            <a:picLocks noChangeAspect="1" noChangeArrowheads="1"/>
          </p:cNvPicPr>
          <p:nvPr/>
        </p:nvPicPr>
        <p:blipFill>
          <a:blip r:embed="rId3"/>
          <a:srcRect/>
          <a:stretch>
            <a:fillRect/>
          </a:stretch>
        </p:blipFill>
        <p:spPr bwMode="auto">
          <a:xfrm>
            <a:off x="9504039" y="462980"/>
            <a:ext cx="7356525" cy="9344835"/>
          </a:xfrm>
          <a:prstGeom prst="rect">
            <a:avLst/>
          </a:prstGeom>
          <a:noFill/>
          <a:ln w="9525">
            <a:noFill/>
            <a:miter lim="800000"/>
            <a:headEnd/>
            <a:tailEnd/>
          </a:ln>
          <a:effectLst/>
        </p:spPr>
      </p:pic>
      <p:pic>
        <p:nvPicPr>
          <p:cNvPr id="6" name="16 Resim" descr="Kaila 2025 kopya.jpg"/>
          <p:cNvPicPr>
            <a:picLocks noChangeAspect="1"/>
          </p:cNvPicPr>
          <p:nvPr/>
        </p:nvPicPr>
        <p:blipFill>
          <a:blip r:embed="rId4" cstate="print"/>
          <a:stretch>
            <a:fillRect/>
          </a:stretch>
        </p:blipFill>
        <p:spPr>
          <a:xfrm>
            <a:off x="15768736" y="534988"/>
            <a:ext cx="2287586" cy="64066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1015</TotalTime>
  <Words>3945</Words>
  <Application>Microsoft Office PowerPoint</Application>
  <PresentationFormat>Özel</PresentationFormat>
  <Paragraphs>365</Paragraphs>
  <Slides>61</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61</vt:i4>
      </vt:variant>
    </vt:vector>
  </HeadingPairs>
  <TitlesOfParts>
    <vt:vector size="71" baseType="lpstr">
      <vt:lpstr>Arial</vt:lpstr>
      <vt:lpstr>Open Sauce Bold</vt:lpstr>
      <vt:lpstr>Open Sauce Heavy Italics</vt:lpstr>
      <vt:lpstr>Open Sauce Heavy</vt:lpstr>
      <vt:lpstr>Calibri</vt:lpstr>
      <vt:lpstr>Open Sauce</vt:lpstr>
      <vt:lpstr>Open Sans</vt:lpstr>
      <vt:lpstr>Open Sauce Italics</vt:lpstr>
      <vt:lpstr>Open Sauce Semi-Bold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SÜRDÜRÜLEBİLİRLİK RAPORU</dc:title>
  <cp:lastModifiedBy>Lenovo</cp:lastModifiedBy>
  <cp:revision>111</cp:revision>
  <dcterms:created xsi:type="dcterms:W3CDTF">2006-08-16T00:00:00Z</dcterms:created>
  <dcterms:modified xsi:type="dcterms:W3CDTF">2025-07-17T06:57:56Z</dcterms:modified>
  <dc:identifier>DAGA-Ys_6bM</dc:identifier>
</cp:coreProperties>
</file>